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9"/>
  </p:notesMasterIdLst>
  <p:sldIdLst>
    <p:sldId id="256" r:id="rId5"/>
    <p:sldId id="257" r:id="rId6"/>
    <p:sldId id="297" r:id="rId7"/>
    <p:sldId id="296" r:id="rId8"/>
    <p:sldId id="298" r:id="rId9"/>
    <p:sldId id="299" r:id="rId10"/>
    <p:sldId id="262" r:id="rId11"/>
    <p:sldId id="283" r:id="rId12"/>
    <p:sldId id="300" r:id="rId13"/>
    <p:sldId id="285" r:id="rId14"/>
    <p:sldId id="290" r:id="rId15"/>
    <p:sldId id="291" r:id="rId16"/>
    <p:sldId id="269" r:id="rId17"/>
    <p:sldId id="273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E3DC7-AD8B-463F-A7C2-B88D415D1389}" v="311" dt="2020-10-29T07:47:38.130"/>
    <p1510:client id="{69430961-FD1F-2D98-3F80-4B5D3815D91E}" v="35" dt="2020-10-23T14:01:13.303"/>
    <p1510:client id="{69E55402-A32A-B8AD-8E77-57AE5B8FE341}" v="51" dt="2022-01-25T17:56:41.986"/>
    <p1510:client id="{A6010FBF-5B29-4A78-8F13-E44663F4AFF2}" v="32" dt="2019-10-14T07:58:58.456"/>
    <p1510:client id="{CBD6DB54-FBF1-2DCF-F19A-2E05AF91AE1A}" v="701" dt="2020-10-25T12:25:17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588" autoAdjust="0"/>
  </p:normalViewPr>
  <p:slideViewPr>
    <p:cSldViewPr>
      <p:cViewPr varScale="1">
        <p:scale>
          <a:sx n="54" d="100"/>
          <a:sy n="54" d="100"/>
        </p:scale>
        <p:origin x="22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Drenth - Winters" userId="S::i.winters@noorderpoort.nl::f6fdb602-da87-4cb5-83ed-1658aa8790a2" providerId="AD" clId="Web-{CBD6DB54-FBF1-2DCF-F19A-2E05AF91AE1A}"/>
    <pc:docChg chg="addSld modSld">
      <pc:chgData name="Inge Drenth - Winters" userId="S::i.winters@noorderpoort.nl::f6fdb602-da87-4cb5-83ed-1658aa8790a2" providerId="AD" clId="Web-{CBD6DB54-FBF1-2DCF-F19A-2E05AF91AE1A}" dt="2020-10-25T12:25:17.676" v="702" actId="20577"/>
      <pc:docMkLst>
        <pc:docMk/>
      </pc:docMkLst>
      <pc:sldChg chg="addSp delSp modSp">
        <pc:chgData name="Inge Drenth - Winters" userId="S::i.winters@noorderpoort.nl::f6fdb602-da87-4cb5-83ed-1658aa8790a2" providerId="AD" clId="Web-{CBD6DB54-FBF1-2DCF-F19A-2E05AF91AE1A}" dt="2020-10-25T12:21:24.002" v="684" actId="20577"/>
        <pc:sldMkLst>
          <pc:docMk/>
          <pc:sldMk cId="414662598" sldId="262"/>
        </pc:sldMkLst>
        <pc:spChg chg="mod">
          <ac:chgData name="Inge Drenth - Winters" userId="S::i.winters@noorderpoort.nl::f6fdb602-da87-4cb5-83ed-1658aa8790a2" providerId="AD" clId="Web-{CBD6DB54-FBF1-2DCF-F19A-2E05AF91AE1A}" dt="2020-10-25T10:35:59.314" v="428"/>
          <ac:spMkLst>
            <pc:docMk/>
            <pc:sldMk cId="414662598" sldId="262"/>
            <ac:spMk id="2" creationId="{00000000-0000-0000-0000-000000000000}"/>
          </ac:spMkLst>
        </pc:spChg>
        <pc:spChg chg="mod">
          <ac:chgData name="Inge Drenth - Winters" userId="S::i.winters@noorderpoort.nl::f6fdb602-da87-4cb5-83ed-1658aa8790a2" providerId="AD" clId="Web-{CBD6DB54-FBF1-2DCF-F19A-2E05AF91AE1A}" dt="2020-10-25T12:21:24.002" v="684" actId="20577"/>
          <ac:spMkLst>
            <pc:docMk/>
            <pc:sldMk cId="414662598" sldId="262"/>
            <ac:spMk id="3" creationId="{00000000-0000-0000-0000-000000000000}"/>
          </ac:spMkLst>
        </pc:spChg>
        <pc:spChg chg="del">
          <ac:chgData name="Inge Drenth - Winters" userId="S::i.winters@noorderpoort.nl::f6fdb602-da87-4cb5-83ed-1658aa8790a2" providerId="AD" clId="Web-{CBD6DB54-FBF1-2DCF-F19A-2E05AF91AE1A}" dt="2020-10-25T10:35:59.314" v="428"/>
          <ac:spMkLst>
            <pc:docMk/>
            <pc:sldMk cId="414662598" sldId="262"/>
            <ac:spMk id="8" creationId="{8D70B121-56F4-4848-B38B-182089D909FA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35:59.314" v="428"/>
          <ac:spMkLst>
            <pc:docMk/>
            <pc:sldMk cId="414662598" sldId="262"/>
            <ac:spMk id="15" creationId="{76EFD3D9-44F0-4267-BCC1-1613E79D8274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35:59.314" v="428"/>
          <ac:spMkLst>
            <pc:docMk/>
            <pc:sldMk cId="414662598" sldId="262"/>
            <ac:spMk id="17" creationId="{A779A851-95D6-41AF-937A-B0E4B7F6FA8D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35:59.314" v="428"/>
          <ac:spMkLst>
            <pc:docMk/>
            <pc:sldMk cId="414662598" sldId="262"/>
            <ac:spMk id="19" creationId="{953FB2E7-B6CB-429C-81EB-D9516D6D5C8D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35:59.314" v="428"/>
          <ac:spMkLst>
            <pc:docMk/>
            <pc:sldMk cId="414662598" sldId="262"/>
            <ac:spMk id="21" creationId="{2EC40DB1-B719-4A13-9A4D-0966B4B27866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35:59.314" v="428"/>
          <ac:spMkLst>
            <pc:docMk/>
            <pc:sldMk cId="414662598" sldId="262"/>
            <ac:spMk id="23" creationId="{82211336-CFF3-412D-868A-6679C1004C45}"/>
          </ac:spMkLst>
        </pc:spChg>
        <pc:cxnChg chg="del">
          <ac:chgData name="Inge Drenth - Winters" userId="S::i.winters@noorderpoort.nl::f6fdb602-da87-4cb5-83ed-1658aa8790a2" providerId="AD" clId="Web-{CBD6DB54-FBF1-2DCF-F19A-2E05AF91AE1A}" dt="2020-10-25T10:35:59.314" v="428"/>
          <ac:cxnSpMkLst>
            <pc:docMk/>
            <pc:sldMk cId="414662598" sldId="262"/>
            <ac:cxnSpMk id="10" creationId="{2D72A2C9-F3CA-4216-8BAD-FA4C970C3C4E}"/>
          </ac:cxnSpMkLst>
        </pc:cxnChg>
      </pc:sldChg>
      <pc:sldChg chg="addSp delSp modSp">
        <pc:chgData name="Inge Drenth - Winters" userId="S::i.winters@noorderpoort.nl::f6fdb602-da87-4cb5-83ed-1658aa8790a2" providerId="AD" clId="Web-{CBD6DB54-FBF1-2DCF-F19A-2E05AF91AE1A}" dt="2020-10-25T10:36:10.595" v="429"/>
        <pc:sldMkLst>
          <pc:docMk/>
          <pc:sldMk cId="2627719478" sldId="283"/>
        </pc:sldMkLst>
        <pc:spChg chg="mod">
          <ac:chgData name="Inge Drenth - Winters" userId="S::i.winters@noorderpoort.nl::f6fdb602-da87-4cb5-83ed-1658aa8790a2" providerId="AD" clId="Web-{CBD6DB54-FBF1-2DCF-F19A-2E05AF91AE1A}" dt="2020-10-25T10:36:10.595" v="429"/>
          <ac:spMkLst>
            <pc:docMk/>
            <pc:sldMk cId="2627719478" sldId="283"/>
            <ac:spMk id="2" creationId="{00000000-0000-0000-0000-000000000000}"/>
          </ac:spMkLst>
        </pc:spChg>
        <pc:spChg chg="mod">
          <ac:chgData name="Inge Drenth - Winters" userId="S::i.winters@noorderpoort.nl::f6fdb602-da87-4cb5-83ed-1658aa8790a2" providerId="AD" clId="Web-{CBD6DB54-FBF1-2DCF-F19A-2E05AF91AE1A}" dt="2020-10-25T10:36:10.595" v="429"/>
          <ac:spMkLst>
            <pc:docMk/>
            <pc:sldMk cId="2627719478" sldId="283"/>
            <ac:spMk id="3" creationId="{00000000-0000-0000-0000-000000000000}"/>
          </ac:spMkLst>
        </pc:spChg>
        <pc:spChg chg="del">
          <ac:chgData name="Inge Drenth - Winters" userId="S::i.winters@noorderpoort.nl::f6fdb602-da87-4cb5-83ed-1658aa8790a2" providerId="AD" clId="Web-{CBD6DB54-FBF1-2DCF-F19A-2E05AF91AE1A}" dt="2020-10-25T10:36:10.595" v="429"/>
          <ac:spMkLst>
            <pc:docMk/>
            <pc:sldMk cId="2627719478" sldId="283"/>
            <ac:spMk id="8" creationId="{8D70B121-56F4-4848-B38B-182089D909FA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36:10.595" v="429"/>
          <ac:spMkLst>
            <pc:docMk/>
            <pc:sldMk cId="2627719478" sldId="283"/>
            <ac:spMk id="15" creationId="{76EFD3D9-44F0-4267-BCC1-1613E79D8274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36:10.595" v="429"/>
          <ac:spMkLst>
            <pc:docMk/>
            <pc:sldMk cId="2627719478" sldId="283"/>
            <ac:spMk id="17" creationId="{A779A851-95D6-41AF-937A-B0E4B7F6FA8D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36:10.595" v="429"/>
          <ac:spMkLst>
            <pc:docMk/>
            <pc:sldMk cId="2627719478" sldId="283"/>
            <ac:spMk id="19" creationId="{953FB2E7-B6CB-429C-81EB-D9516D6D5C8D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36:10.595" v="429"/>
          <ac:spMkLst>
            <pc:docMk/>
            <pc:sldMk cId="2627719478" sldId="283"/>
            <ac:spMk id="21" creationId="{2EC40DB1-B719-4A13-9A4D-0966B4B27866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36:10.595" v="429"/>
          <ac:spMkLst>
            <pc:docMk/>
            <pc:sldMk cId="2627719478" sldId="283"/>
            <ac:spMk id="23" creationId="{82211336-CFF3-412D-868A-6679C1004C45}"/>
          </ac:spMkLst>
        </pc:spChg>
        <pc:cxnChg chg="del">
          <ac:chgData name="Inge Drenth - Winters" userId="S::i.winters@noorderpoort.nl::f6fdb602-da87-4cb5-83ed-1658aa8790a2" providerId="AD" clId="Web-{CBD6DB54-FBF1-2DCF-F19A-2E05AF91AE1A}" dt="2020-10-25T10:36:10.595" v="429"/>
          <ac:cxnSpMkLst>
            <pc:docMk/>
            <pc:sldMk cId="2627719478" sldId="283"/>
            <ac:cxnSpMk id="10" creationId="{2D72A2C9-F3CA-4216-8BAD-FA4C970C3C4E}"/>
          </ac:cxnSpMkLst>
        </pc:cxnChg>
      </pc:sldChg>
      <pc:sldChg chg="addSp delSp modSp">
        <pc:chgData name="Inge Drenth - Winters" userId="S::i.winters@noorderpoort.nl::f6fdb602-da87-4cb5-83ed-1658aa8790a2" providerId="AD" clId="Web-{CBD6DB54-FBF1-2DCF-F19A-2E05AF91AE1A}" dt="2020-10-25T10:41:43.771" v="430"/>
        <pc:sldMkLst>
          <pc:docMk/>
          <pc:sldMk cId="393038740" sldId="285"/>
        </pc:sldMkLst>
        <pc:spChg chg="mod">
          <ac:chgData name="Inge Drenth - Winters" userId="S::i.winters@noorderpoort.nl::f6fdb602-da87-4cb5-83ed-1658aa8790a2" providerId="AD" clId="Web-{CBD6DB54-FBF1-2DCF-F19A-2E05AF91AE1A}" dt="2020-10-25T10:41:43.771" v="430"/>
          <ac:spMkLst>
            <pc:docMk/>
            <pc:sldMk cId="393038740" sldId="285"/>
            <ac:spMk id="2" creationId="{00000000-0000-0000-0000-000000000000}"/>
          </ac:spMkLst>
        </pc:spChg>
        <pc:spChg chg="mod">
          <ac:chgData name="Inge Drenth - Winters" userId="S::i.winters@noorderpoort.nl::f6fdb602-da87-4cb5-83ed-1658aa8790a2" providerId="AD" clId="Web-{CBD6DB54-FBF1-2DCF-F19A-2E05AF91AE1A}" dt="2020-10-25T10:41:43.771" v="430"/>
          <ac:spMkLst>
            <pc:docMk/>
            <pc:sldMk cId="393038740" sldId="285"/>
            <ac:spMk id="3" creationId="{00000000-0000-0000-0000-000000000000}"/>
          </ac:spMkLst>
        </pc:spChg>
        <pc:spChg chg="del">
          <ac:chgData name="Inge Drenth - Winters" userId="S::i.winters@noorderpoort.nl::f6fdb602-da87-4cb5-83ed-1658aa8790a2" providerId="AD" clId="Web-{CBD6DB54-FBF1-2DCF-F19A-2E05AF91AE1A}" dt="2020-10-25T10:41:43.771" v="430"/>
          <ac:spMkLst>
            <pc:docMk/>
            <pc:sldMk cId="393038740" sldId="285"/>
            <ac:spMk id="8" creationId="{8D70B121-56F4-4848-B38B-182089D909FA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41:43.771" v="430"/>
          <ac:spMkLst>
            <pc:docMk/>
            <pc:sldMk cId="393038740" sldId="285"/>
            <ac:spMk id="15" creationId="{76EFD3D9-44F0-4267-BCC1-1613E79D8274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41:43.771" v="430"/>
          <ac:spMkLst>
            <pc:docMk/>
            <pc:sldMk cId="393038740" sldId="285"/>
            <ac:spMk id="17" creationId="{A779A851-95D6-41AF-937A-B0E4B7F6FA8D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41:43.771" v="430"/>
          <ac:spMkLst>
            <pc:docMk/>
            <pc:sldMk cId="393038740" sldId="285"/>
            <ac:spMk id="19" creationId="{953FB2E7-B6CB-429C-81EB-D9516D6D5C8D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41:43.771" v="430"/>
          <ac:spMkLst>
            <pc:docMk/>
            <pc:sldMk cId="393038740" sldId="285"/>
            <ac:spMk id="21" creationId="{2EC40DB1-B719-4A13-9A4D-0966B4B27866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41:43.771" v="430"/>
          <ac:spMkLst>
            <pc:docMk/>
            <pc:sldMk cId="393038740" sldId="285"/>
            <ac:spMk id="23" creationId="{82211336-CFF3-412D-868A-6679C1004C45}"/>
          </ac:spMkLst>
        </pc:spChg>
        <pc:cxnChg chg="del">
          <ac:chgData name="Inge Drenth - Winters" userId="S::i.winters@noorderpoort.nl::f6fdb602-da87-4cb5-83ed-1658aa8790a2" providerId="AD" clId="Web-{CBD6DB54-FBF1-2DCF-F19A-2E05AF91AE1A}" dt="2020-10-25T10:41:43.771" v="430"/>
          <ac:cxnSpMkLst>
            <pc:docMk/>
            <pc:sldMk cId="393038740" sldId="285"/>
            <ac:cxnSpMk id="10" creationId="{2D72A2C9-F3CA-4216-8BAD-FA4C970C3C4E}"/>
          </ac:cxnSpMkLst>
        </pc:cxnChg>
      </pc:sldChg>
      <pc:sldChg chg="addSp modSp new mod setBg">
        <pc:chgData name="Inge Drenth - Winters" userId="S::i.winters@noorderpoort.nl::f6fdb602-da87-4cb5-83ed-1658aa8790a2" providerId="AD" clId="Web-{CBD6DB54-FBF1-2DCF-F19A-2E05AF91AE1A}" dt="2020-10-25T10:28:52.622" v="250"/>
        <pc:sldMkLst>
          <pc:docMk/>
          <pc:sldMk cId="1445388913" sldId="297"/>
        </pc:sldMkLst>
        <pc:spChg chg="mod">
          <ac:chgData name="Inge Drenth - Winters" userId="S::i.winters@noorderpoort.nl::f6fdb602-da87-4cb5-83ed-1658aa8790a2" providerId="AD" clId="Web-{CBD6DB54-FBF1-2DCF-F19A-2E05AF91AE1A}" dt="2020-10-25T10:28:52.622" v="250"/>
          <ac:spMkLst>
            <pc:docMk/>
            <pc:sldMk cId="1445388913" sldId="297"/>
            <ac:spMk id="2" creationId="{16C283E5-58A0-4614-8CDC-D58BBFD05B22}"/>
          </ac:spMkLst>
        </pc:spChg>
        <pc:spChg chg="mod">
          <ac:chgData name="Inge Drenth - Winters" userId="S::i.winters@noorderpoort.nl::f6fdb602-da87-4cb5-83ed-1658aa8790a2" providerId="AD" clId="Web-{CBD6DB54-FBF1-2DCF-F19A-2E05AF91AE1A}" dt="2020-10-25T10:28:52.622" v="250"/>
          <ac:spMkLst>
            <pc:docMk/>
            <pc:sldMk cId="1445388913" sldId="297"/>
            <ac:spMk id="3" creationId="{EAB4D88E-C764-432B-B17E-98CC6553F210}"/>
          </ac:spMkLst>
        </pc:spChg>
        <pc:picChg chg="add">
          <ac:chgData name="Inge Drenth - Winters" userId="S::i.winters@noorderpoort.nl::f6fdb602-da87-4cb5-83ed-1658aa8790a2" providerId="AD" clId="Web-{CBD6DB54-FBF1-2DCF-F19A-2E05AF91AE1A}" dt="2020-10-25T10:28:52.622" v="250"/>
          <ac:picMkLst>
            <pc:docMk/>
            <pc:sldMk cId="1445388913" sldId="297"/>
            <ac:picMk id="5" creationId="{DE448224-3402-4336-9227-5FADF7BB849B}"/>
          </ac:picMkLst>
        </pc:picChg>
        <pc:cxnChg chg="add">
          <ac:chgData name="Inge Drenth - Winters" userId="S::i.winters@noorderpoort.nl::f6fdb602-da87-4cb5-83ed-1658aa8790a2" providerId="AD" clId="Web-{CBD6DB54-FBF1-2DCF-F19A-2E05AF91AE1A}" dt="2020-10-25T10:28:52.622" v="250"/>
          <ac:cxnSpMkLst>
            <pc:docMk/>
            <pc:sldMk cId="1445388913" sldId="297"/>
            <ac:cxnSpMk id="9" creationId="{A7F400EE-A8A5-48AF-B4D6-291B52C6F0B0}"/>
          </ac:cxnSpMkLst>
        </pc:cxnChg>
      </pc:sldChg>
      <pc:sldChg chg="addSp delSp modSp new mod setBg">
        <pc:chgData name="Inge Drenth - Winters" userId="S::i.winters@noorderpoort.nl::f6fdb602-da87-4cb5-83ed-1658aa8790a2" providerId="AD" clId="Web-{CBD6DB54-FBF1-2DCF-F19A-2E05AF91AE1A}" dt="2020-10-25T10:33:43.266" v="297"/>
        <pc:sldMkLst>
          <pc:docMk/>
          <pc:sldMk cId="1079923092" sldId="298"/>
        </pc:sldMkLst>
        <pc:spChg chg="mod">
          <ac:chgData name="Inge Drenth - Winters" userId="S::i.winters@noorderpoort.nl::f6fdb602-da87-4cb5-83ed-1658aa8790a2" providerId="AD" clId="Web-{CBD6DB54-FBF1-2DCF-F19A-2E05AF91AE1A}" dt="2020-10-25T10:33:43.266" v="297"/>
          <ac:spMkLst>
            <pc:docMk/>
            <pc:sldMk cId="1079923092" sldId="298"/>
            <ac:spMk id="2" creationId="{FC22533C-62DF-4A8C-A19D-862AFE78A8C3}"/>
          </ac:spMkLst>
        </pc:spChg>
        <pc:spChg chg="del">
          <ac:chgData name="Inge Drenth - Winters" userId="S::i.winters@noorderpoort.nl::f6fdb602-da87-4cb5-83ed-1658aa8790a2" providerId="AD" clId="Web-{CBD6DB54-FBF1-2DCF-F19A-2E05AF91AE1A}" dt="2020-10-25T10:33:37.562" v="296"/>
          <ac:spMkLst>
            <pc:docMk/>
            <pc:sldMk cId="1079923092" sldId="298"/>
            <ac:spMk id="3" creationId="{8D033A52-287F-46DF-ADFA-550B027C7598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33:43.266" v="297"/>
          <ac:spMkLst>
            <pc:docMk/>
            <pc:sldMk cId="1079923092" sldId="298"/>
            <ac:spMk id="9" creationId="{0DBF1ABE-8590-450D-BB49-BDDCCF3EEA9E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33:43.266" v="297"/>
          <ac:spMkLst>
            <pc:docMk/>
            <pc:sldMk cId="1079923092" sldId="298"/>
            <ac:spMk id="11" creationId="{B35ADE85-C7A0-4547-8909-B49A2C065518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33:43.266" v="297"/>
          <ac:spMkLst>
            <pc:docMk/>
            <pc:sldMk cId="1079923092" sldId="298"/>
            <ac:spMk id="13" creationId="{2435991F-B7C0-45E0-8764-03C918DCE8A9}"/>
          </ac:spMkLst>
        </pc:spChg>
        <pc:picChg chg="add mod ord">
          <ac:chgData name="Inge Drenth - Winters" userId="S::i.winters@noorderpoort.nl::f6fdb602-da87-4cb5-83ed-1658aa8790a2" providerId="AD" clId="Web-{CBD6DB54-FBF1-2DCF-F19A-2E05AF91AE1A}" dt="2020-10-25T10:33:43.266" v="297"/>
          <ac:picMkLst>
            <pc:docMk/>
            <pc:sldMk cId="1079923092" sldId="298"/>
            <ac:picMk id="4" creationId="{48EC4F3B-1D17-431B-9F3D-346C21433FA4}"/>
          </ac:picMkLst>
        </pc:picChg>
      </pc:sldChg>
      <pc:sldChg chg="addSp delSp modSp new">
        <pc:chgData name="Inge Drenth - Winters" userId="S::i.winters@noorderpoort.nl::f6fdb602-da87-4cb5-83ed-1658aa8790a2" providerId="AD" clId="Web-{CBD6DB54-FBF1-2DCF-F19A-2E05AF91AE1A}" dt="2020-10-25T10:35:29.345" v="427"/>
        <pc:sldMkLst>
          <pc:docMk/>
          <pc:sldMk cId="1722754764" sldId="299"/>
        </pc:sldMkLst>
        <pc:spChg chg="mod">
          <ac:chgData name="Inge Drenth - Winters" userId="S::i.winters@noorderpoort.nl::f6fdb602-da87-4cb5-83ed-1658aa8790a2" providerId="AD" clId="Web-{CBD6DB54-FBF1-2DCF-F19A-2E05AF91AE1A}" dt="2020-10-25T10:34:39.016" v="359" actId="20577"/>
          <ac:spMkLst>
            <pc:docMk/>
            <pc:sldMk cId="1722754764" sldId="299"/>
            <ac:spMk id="2" creationId="{58265935-E87D-4B22-9204-AAB26957C250}"/>
          </ac:spMkLst>
        </pc:spChg>
        <pc:spChg chg="del mod">
          <ac:chgData name="Inge Drenth - Winters" userId="S::i.winters@noorderpoort.nl::f6fdb602-da87-4cb5-83ed-1658aa8790a2" providerId="AD" clId="Web-{CBD6DB54-FBF1-2DCF-F19A-2E05AF91AE1A}" dt="2020-10-25T10:35:29.345" v="427"/>
          <ac:spMkLst>
            <pc:docMk/>
            <pc:sldMk cId="1722754764" sldId="299"/>
            <ac:spMk id="3" creationId="{AF11F75D-0C60-48C4-B7EB-7D297823FC05}"/>
          </ac:spMkLst>
        </pc:spChg>
        <pc:graphicFrameChg chg="add">
          <ac:chgData name="Inge Drenth - Winters" userId="S::i.winters@noorderpoort.nl::f6fdb602-da87-4cb5-83ed-1658aa8790a2" providerId="AD" clId="Web-{CBD6DB54-FBF1-2DCF-F19A-2E05AF91AE1A}" dt="2020-10-25T10:35:29.345" v="427"/>
          <ac:graphicFrameMkLst>
            <pc:docMk/>
            <pc:sldMk cId="1722754764" sldId="299"/>
            <ac:graphicFrameMk id="5" creationId="{5FC42DB7-443B-48CC-BF56-0B3DECA26C3D}"/>
          </ac:graphicFrameMkLst>
        </pc:graphicFrameChg>
      </pc:sldChg>
      <pc:sldChg chg="addSp modSp new mod setBg">
        <pc:chgData name="Inge Drenth - Winters" userId="S::i.winters@noorderpoort.nl::f6fdb602-da87-4cb5-83ed-1658aa8790a2" providerId="AD" clId="Web-{CBD6DB54-FBF1-2DCF-F19A-2E05AF91AE1A}" dt="2020-10-25T12:24:26.035" v="700" actId="20577"/>
        <pc:sldMkLst>
          <pc:docMk/>
          <pc:sldMk cId="3903772725" sldId="300"/>
        </pc:sldMkLst>
        <pc:spChg chg="mod">
          <ac:chgData name="Inge Drenth - Winters" userId="S::i.winters@noorderpoort.nl::f6fdb602-da87-4cb5-83ed-1658aa8790a2" providerId="AD" clId="Web-{CBD6DB54-FBF1-2DCF-F19A-2E05AF91AE1A}" dt="2020-10-25T12:24:26.035" v="700" actId="20577"/>
          <ac:spMkLst>
            <pc:docMk/>
            <pc:sldMk cId="3903772725" sldId="300"/>
            <ac:spMk id="2" creationId="{EB3EE433-488C-4F31-BA12-3352DC04C20C}"/>
          </ac:spMkLst>
        </pc:spChg>
        <pc:spChg chg="mod">
          <ac:chgData name="Inge Drenth - Winters" userId="S::i.winters@noorderpoort.nl::f6fdb602-da87-4cb5-83ed-1658aa8790a2" providerId="AD" clId="Web-{CBD6DB54-FBF1-2DCF-F19A-2E05AF91AE1A}" dt="2020-10-25T10:46:52.947" v="675"/>
          <ac:spMkLst>
            <pc:docMk/>
            <pc:sldMk cId="3903772725" sldId="300"/>
            <ac:spMk id="3" creationId="{0129F255-9DE4-48A7-B77E-C745D73C56C2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46:52.947" v="675"/>
          <ac:spMkLst>
            <pc:docMk/>
            <pc:sldMk cId="3903772725" sldId="300"/>
            <ac:spMk id="8" creationId="{76EFD3D9-44F0-4267-BCC1-1613E79D8274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46:52.947" v="675"/>
          <ac:spMkLst>
            <pc:docMk/>
            <pc:sldMk cId="3903772725" sldId="300"/>
            <ac:spMk id="10" creationId="{A779A851-95D6-41AF-937A-B0E4B7F6FA8D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46:52.947" v="675"/>
          <ac:spMkLst>
            <pc:docMk/>
            <pc:sldMk cId="3903772725" sldId="300"/>
            <ac:spMk id="12" creationId="{953FB2E7-B6CB-429C-81EB-D9516D6D5C8D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46:52.947" v="675"/>
          <ac:spMkLst>
            <pc:docMk/>
            <pc:sldMk cId="3903772725" sldId="300"/>
            <ac:spMk id="14" creationId="{2EC40DB1-B719-4A13-9A4D-0966B4B27866}"/>
          </ac:spMkLst>
        </pc:spChg>
        <pc:spChg chg="add">
          <ac:chgData name="Inge Drenth - Winters" userId="S::i.winters@noorderpoort.nl::f6fdb602-da87-4cb5-83ed-1658aa8790a2" providerId="AD" clId="Web-{CBD6DB54-FBF1-2DCF-F19A-2E05AF91AE1A}" dt="2020-10-25T10:46:52.947" v="675"/>
          <ac:spMkLst>
            <pc:docMk/>
            <pc:sldMk cId="3903772725" sldId="300"/>
            <ac:spMk id="16" creationId="{82211336-CFF3-412D-868A-6679C1004C45}"/>
          </ac:spMkLst>
        </pc:spChg>
      </pc:sldChg>
    </pc:docChg>
  </pc:docChgLst>
  <pc:docChgLst>
    <pc:chgData name="Inge Drenth - Winters" userId="S::i.winters@noorderpoort.nl::f6fdb602-da87-4cb5-83ed-1658aa8790a2" providerId="AD" clId="Web-{2B5E3DC7-AD8B-463F-A7C2-B88D415D1389}"/>
    <pc:docChg chg="addSld modSld sldOrd">
      <pc:chgData name="Inge Drenth - Winters" userId="S::i.winters@noorderpoort.nl::f6fdb602-da87-4cb5-83ed-1658aa8790a2" providerId="AD" clId="Web-{2B5E3DC7-AD8B-463F-A7C2-B88D415D1389}" dt="2020-10-29T07:47:38.130" v="309" actId="20577"/>
      <pc:docMkLst>
        <pc:docMk/>
      </pc:docMkLst>
      <pc:sldChg chg="modSp new ord">
        <pc:chgData name="Inge Drenth - Winters" userId="S::i.winters@noorderpoort.nl::f6fdb602-da87-4cb5-83ed-1658aa8790a2" providerId="AD" clId="Web-{2B5E3DC7-AD8B-463F-A7C2-B88D415D1389}" dt="2020-10-29T07:47:38.130" v="308" actId="20577"/>
        <pc:sldMkLst>
          <pc:docMk/>
          <pc:sldMk cId="1051958739" sldId="301"/>
        </pc:sldMkLst>
        <pc:spChg chg="mod">
          <ac:chgData name="Inge Drenth - Winters" userId="S::i.winters@noorderpoort.nl::f6fdb602-da87-4cb5-83ed-1658aa8790a2" providerId="AD" clId="Web-{2B5E3DC7-AD8B-463F-A7C2-B88D415D1389}" dt="2020-10-29T07:44:08.314" v="3" actId="20577"/>
          <ac:spMkLst>
            <pc:docMk/>
            <pc:sldMk cId="1051958739" sldId="301"/>
            <ac:spMk id="2" creationId="{B287D55B-5574-44DF-817A-B40AC8FF12D1}"/>
          </ac:spMkLst>
        </pc:spChg>
        <pc:spChg chg="mod">
          <ac:chgData name="Inge Drenth - Winters" userId="S::i.winters@noorderpoort.nl::f6fdb602-da87-4cb5-83ed-1658aa8790a2" providerId="AD" clId="Web-{2B5E3DC7-AD8B-463F-A7C2-B88D415D1389}" dt="2020-10-29T07:47:38.130" v="308" actId="20577"/>
          <ac:spMkLst>
            <pc:docMk/>
            <pc:sldMk cId="1051958739" sldId="301"/>
            <ac:spMk id="3" creationId="{E5AE7BF5-1AED-4F4F-9C37-60B7A9C31738}"/>
          </ac:spMkLst>
        </pc:spChg>
      </pc:sldChg>
    </pc:docChg>
  </pc:docChgLst>
  <pc:docChgLst>
    <pc:chgData name="Inge Drenth - Winters" userId="S::i.winters@noorderpoort.nl::f6fdb602-da87-4cb5-83ed-1658aa8790a2" providerId="AD" clId="Web-{69E55402-A32A-B8AD-8E77-57AE5B8FE341}"/>
    <pc:docChg chg="addSld delSld modSld">
      <pc:chgData name="Inge Drenth - Winters" userId="S::i.winters@noorderpoort.nl::f6fdb602-da87-4cb5-83ed-1658aa8790a2" providerId="AD" clId="Web-{69E55402-A32A-B8AD-8E77-57AE5B8FE341}" dt="2022-01-25T17:56:41.986" v="50"/>
      <pc:docMkLst>
        <pc:docMk/>
      </pc:docMkLst>
      <pc:sldChg chg="del">
        <pc:chgData name="Inge Drenth - Winters" userId="S::i.winters@noorderpoort.nl::f6fdb602-da87-4cb5-83ed-1658aa8790a2" providerId="AD" clId="Web-{69E55402-A32A-B8AD-8E77-57AE5B8FE341}" dt="2022-01-25T17:55:58.344" v="45"/>
        <pc:sldMkLst>
          <pc:docMk/>
          <pc:sldMk cId="3948733535" sldId="279"/>
        </pc:sldMkLst>
      </pc:sldChg>
      <pc:sldChg chg="del">
        <pc:chgData name="Inge Drenth - Winters" userId="S::i.winters@noorderpoort.nl::f6fdb602-da87-4cb5-83ed-1658aa8790a2" providerId="AD" clId="Web-{69E55402-A32A-B8AD-8E77-57AE5B8FE341}" dt="2022-01-25T17:56:41.986" v="50"/>
        <pc:sldMkLst>
          <pc:docMk/>
          <pc:sldMk cId="2814350912" sldId="280"/>
        </pc:sldMkLst>
      </pc:sldChg>
      <pc:sldChg chg="del">
        <pc:chgData name="Inge Drenth - Winters" userId="S::i.winters@noorderpoort.nl::f6fdb602-da87-4cb5-83ed-1658aa8790a2" providerId="AD" clId="Web-{69E55402-A32A-B8AD-8E77-57AE5B8FE341}" dt="2022-01-25T17:56:41.986" v="49"/>
        <pc:sldMkLst>
          <pc:docMk/>
          <pc:sldMk cId="4254283754" sldId="281"/>
        </pc:sldMkLst>
      </pc:sldChg>
      <pc:sldChg chg="add del">
        <pc:chgData name="Inge Drenth - Winters" userId="S::i.winters@noorderpoort.nl::f6fdb602-da87-4cb5-83ed-1658aa8790a2" providerId="AD" clId="Web-{69E55402-A32A-B8AD-8E77-57AE5B8FE341}" dt="2022-01-25T17:56:22.314" v="48"/>
        <pc:sldMkLst>
          <pc:docMk/>
          <pc:sldMk cId="4250582107" sldId="291"/>
        </pc:sldMkLst>
      </pc:sldChg>
      <pc:sldChg chg="modSp del">
        <pc:chgData name="Inge Drenth - Winters" userId="S::i.winters@noorderpoort.nl::f6fdb602-da87-4cb5-83ed-1658aa8790a2" providerId="AD" clId="Web-{69E55402-A32A-B8AD-8E77-57AE5B8FE341}" dt="2022-01-25T17:54:17.139" v="17"/>
        <pc:sldMkLst>
          <pc:docMk/>
          <pc:sldMk cId="2279584633" sldId="293"/>
        </pc:sldMkLst>
        <pc:spChg chg="mod">
          <ac:chgData name="Inge Drenth - Winters" userId="S::i.winters@noorderpoort.nl::f6fdb602-da87-4cb5-83ed-1658aa8790a2" providerId="AD" clId="Web-{69E55402-A32A-B8AD-8E77-57AE5B8FE341}" dt="2022-01-25T17:54:14.904" v="16" actId="20577"/>
          <ac:spMkLst>
            <pc:docMk/>
            <pc:sldMk cId="2279584633" sldId="293"/>
            <ac:spMk id="3" creationId="{00000000-0000-0000-0000-000000000000}"/>
          </ac:spMkLst>
        </pc:spChg>
      </pc:sldChg>
      <pc:sldChg chg="modSp">
        <pc:chgData name="Inge Drenth - Winters" userId="S::i.winters@noorderpoort.nl::f6fdb602-da87-4cb5-83ed-1658aa8790a2" providerId="AD" clId="Web-{69E55402-A32A-B8AD-8E77-57AE5B8FE341}" dt="2022-01-25T17:54:44.671" v="41" actId="20577"/>
        <pc:sldMkLst>
          <pc:docMk/>
          <pc:sldMk cId="1445388913" sldId="297"/>
        </pc:sldMkLst>
        <pc:spChg chg="mod">
          <ac:chgData name="Inge Drenth - Winters" userId="S::i.winters@noorderpoort.nl::f6fdb602-da87-4cb5-83ed-1658aa8790a2" providerId="AD" clId="Web-{69E55402-A32A-B8AD-8E77-57AE5B8FE341}" dt="2022-01-25T17:54:44.671" v="41" actId="20577"/>
          <ac:spMkLst>
            <pc:docMk/>
            <pc:sldMk cId="1445388913" sldId="297"/>
            <ac:spMk id="3" creationId="{EAB4D88E-C764-432B-B17E-98CC6553F210}"/>
          </ac:spMkLst>
        </pc:spChg>
      </pc:sldChg>
      <pc:sldChg chg="modSp">
        <pc:chgData name="Inge Drenth - Winters" userId="S::i.winters@noorderpoort.nl::f6fdb602-da87-4cb5-83ed-1658aa8790a2" providerId="AD" clId="Web-{69E55402-A32A-B8AD-8E77-57AE5B8FE341}" dt="2022-01-25T17:55:35.031" v="44" actId="20577"/>
        <pc:sldMkLst>
          <pc:docMk/>
          <pc:sldMk cId="3903772725" sldId="300"/>
        </pc:sldMkLst>
        <pc:spChg chg="mod">
          <ac:chgData name="Inge Drenth - Winters" userId="S::i.winters@noorderpoort.nl::f6fdb602-da87-4cb5-83ed-1658aa8790a2" providerId="AD" clId="Web-{69E55402-A32A-B8AD-8E77-57AE5B8FE341}" dt="2022-01-25T17:55:35.031" v="44" actId="20577"/>
          <ac:spMkLst>
            <pc:docMk/>
            <pc:sldMk cId="3903772725" sldId="300"/>
            <ac:spMk id="3" creationId="{0129F255-9DE4-48A7-B77E-C745D73C56C2}"/>
          </ac:spMkLst>
        </pc:spChg>
      </pc:sldChg>
      <pc:sldChg chg="del">
        <pc:chgData name="Inge Drenth - Winters" userId="S::i.winters@noorderpoort.nl::f6fdb602-da87-4cb5-83ed-1658aa8790a2" providerId="AD" clId="Web-{69E55402-A32A-B8AD-8E77-57AE5B8FE341}" dt="2022-01-25T17:56:08.594" v="46"/>
        <pc:sldMkLst>
          <pc:docMk/>
          <pc:sldMk cId="1051958739" sldId="30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98646-A866-45D8-814D-BF691F1A19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C9B3080-7107-4F17-9006-C97D8237C5C6}">
      <dgm:prSet/>
      <dgm:spPr/>
      <dgm:t>
        <a:bodyPr/>
        <a:lstStyle/>
        <a:p>
          <a:r>
            <a:rPr lang="en-US"/>
            <a:t>Doelen voor vandaag</a:t>
          </a:r>
        </a:p>
      </dgm:t>
    </dgm:pt>
    <dgm:pt modelId="{5211DB6B-2FCE-4570-B0B2-3E94CC3F1EA0}" type="parTrans" cxnId="{E6D09AC6-314A-4B5F-8F1D-137D0DE538E7}">
      <dgm:prSet/>
      <dgm:spPr/>
      <dgm:t>
        <a:bodyPr/>
        <a:lstStyle/>
        <a:p>
          <a:endParaRPr lang="en-US"/>
        </a:p>
      </dgm:t>
    </dgm:pt>
    <dgm:pt modelId="{BAF58082-B461-4E91-94FC-64DB8605D53D}" type="sibTrans" cxnId="{E6D09AC6-314A-4B5F-8F1D-137D0DE538E7}">
      <dgm:prSet/>
      <dgm:spPr/>
      <dgm:t>
        <a:bodyPr/>
        <a:lstStyle/>
        <a:p>
          <a:endParaRPr lang="en-US"/>
        </a:p>
      </dgm:t>
    </dgm:pt>
    <dgm:pt modelId="{29887271-FAF9-4EDC-A1C8-25CF3EA6F3F5}">
      <dgm:prSet/>
      <dgm:spPr/>
      <dgm:t>
        <a:bodyPr/>
        <a:lstStyle/>
        <a:p>
          <a:r>
            <a:rPr lang="en-US"/>
            <a:t>acidose</a:t>
          </a:r>
        </a:p>
      </dgm:t>
    </dgm:pt>
    <dgm:pt modelId="{7E9D898E-6E38-4D26-9CD0-815A774F8AB0}" type="parTrans" cxnId="{40B43791-9610-45B4-9856-7EC6DA763191}">
      <dgm:prSet/>
      <dgm:spPr/>
      <dgm:t>
        <a:bodyPr/>
        <a:lstStyle/>
        <a:p>
          <a:endParaRPr lang="en-US"/>
        </a:p>
      </dgm:t>
    </dgm:pt>
    <dgm:pt modelId="{1634BAAF-D47B-49B0-AC73-6E2FF3654ECD}" type="sibTrans" cxnId="{40B43791-9610-45B4-9856-7EC6DA763191}">
      <dgm:prSet/>
      <dgm:spPr/>
      <dgm:t>
        <a:bodyPr/>
        <a:lstStyle/>
        <a:p>
          <a:endParaRPr lang="en-US"/>
        </a:p>
      </dgm:t>
    </dgm:pt>
    <dgm:pt modelId="{2888EB83-AA88-4B81-B887-2E180E117CA0}">
      <dgm:prSet/>
      <dgm:spPr/>
      <dgm:t>
        <a:bodyPr/>
        <a:lstStyle/>
        <a:p>
          <a:r>
            <a:rPr lang="en-US"/>
            <a:t>labwaarden</a:t>
          </a:r>
        </a:p>
      </dgm:t>
    </dgm:pt>
    <dgm:pt modelId="{6AC5D9F6-26CA-4765-A78D-E2E7028839D2}" type="parTrans" cxnId="{2F0C08A6-47D3-48C4-AF6C-2B20A00B4BA1}">
      <dgm:prSet/>
      <dgm:spPr/>
      <dgm:t>
        <a:bodyPr/>
        <a:lstStyle/>
        <a:p>
          <a:endParaRPr lang="en-US"/>
        </a:p>
      </dgm:t>
    </dgm:pt>
    <dgm:pt modelId="{05372156-5C25-457F-9029-8AC95CA17F77}" type="sibTrans" cxnId="{2F0C08A6-47D3-48C4-AF6C-2B20A00B4BA1}">
      <dgm:prSet/>
      <dgm:spPr/>
      <dgm:t>
        <a:bodyPr/>
        <a:lstStyle/>
        <a:p>
          <a:endParaRPr lang="en-US"/>
        </a:p>
      </dgm:t>
    </dgm:pt>
    <dgm:pt modelId="{72ADA9A5-D98E-42E4-88C6-503FA72D0116}">
      <dgm:prSet/>
      <dgm:spPr/>
      <dgm:t>
        <a:bodyPr/>
        <a:lstStyle/>
        <a:p>
          <a:r>
            <a:rPr lang="nl-NL"/>
            <a:t>Opdracht casus Marshyla</a:t>
          </a:r>
          <a:endParaRPr lang="en-US"/>
        </a:p>
      </dgm:t>
    </dgm:pt>
    <dgm:pt modelId="{53FC1FB9-6D7B-4DAD-A431-2D7211BE97E4}" type="parTrans" cxnId="{41987FC8-F768-4B24-9AF9-3218107C1C11}">
      <dgm:prSet/>
      <dgm:spPr/>
      <dgm:t>
        <a:bodyPr/>
        <a:lstStyle/>
        <a:p>
          <a:endParaRPr lang="en-US"/>
        </a:p>
      </dgm:t>
    </dgm:pt>
    <dgm:pt modelId="{D08E5183-325D-47F5-9EFF-3A083B21CC96}" type="sibTrans" cxnId="{41987FC8-F768-4B24-9AF9-3218107C1C11}">
      <dgm:prSet/>
      <dgm:spPr/>
      <dgm:t>
        <a:bodyPr/>
        <a:lstStyle/>
        <a:p>
          <a:endParaRPr lang="en-US"/>
        </a:p>
      </dgm:t>
    </dgm:pt>
    <dgm:pt modelId="{51665B02-6E3C-459A-864D-B29DCB7C4326}">
      <dgm:prSet/>
      <dgm:spPr/>
      <dgm:t>
        <a:bodyPr/>
        <a:lstStyle/>
        <a:p>
          <a:r>
            <a:rPr lang="nl-NL"/>
            <a:t>Filmpje m.b.t. de casus</a:t>
          </a:r>
          <a:endParaRPr lang="en-US"/>
        </a:p>
      </dgm:t>
    </dgm:pt>
    <dgm:pt modelId="{45EA153D-8B74-4C3B-82C5-78449329A8C1}" type="parTrans" cxnId="{C04DEA60-6E5C-40B7-A2A6-F501E7087F76}">
      <dgm:prSet/>
      <dgm:spPr/>
      <dgm:t>
        <a:bodyPr/>
        <a:lstStyle/>
        <a:p>
          <a:endParaRPr lang="en-US"/>
        </a:p>
      </dgm:t>
    </dgm:pt>
    <dgm:pt modelId="{00ED2CD8-5B35-4804-8746-1B1E024D687F}" type="sibTrans" cxnId="{C04DEA60-6E5C-40B7-A2A6-F501E7087F76}">
      <dgm:prSet/>
      <dgm:spPr/>
      <dgm:t>
        <a:bodyPr/>
        <a:lstStyle/>
        <a:p>
          <a:endParaRPr lang="en-US"/>
        </a:p>
      </dgm:t>
    </dgm:pt>
    <dgm:pt modelId="{AC015A0D-510C-438E-A87E-E4C6F922E1CE}" type="pres">
      <dgm:prSet presAssocID="{35798646-A866-45D8-814D-BF691F1A1920}" presName="root" presStyleCnt="0">
        <dgm:presLayoutVars>
          <dgm:dir/>
          <dgm:resizeHandles val="exact"/>
        </dgm:presLayoutVars>
      </dgm:prSet>
      <dgm:spPr/>
    </dgm:pt>
    <dgm:pt modelId="{70ECE5D8-173F-4C44-864D-27F5DF9BB326}" type="pres">
      <dgm:prSet presAssocID="{BC9B3080-7107-4F17-9006-C97D8237C5C6}" presName="compNode" presStyleCnt="0"/>
      <dgm:spPr/>
    </dgm:pt>
    <dgm:pt modelId="{A8FB001E-94A6-48AE-9C84-9D7D15B999CC}" type="pres">
      <dgm:prSet presAssocID="{BC9B3080-7107-4F17-9006-C97D8237C5C6}" presName="bgRect" presStyleLbl="bgShp" presStyleIdx="0" presStyleCnt="5"/>
      <dgm:spPr/>
    </dgm:pt>
    <dgm:pt modelId="{1E2F5197-1694-499C-A892-595EF6703699}" type="pres">
      <dgm:prSet presAssocID="{BC9B3080-7107-4F17-9006-C97D8237C5C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083C371-BAF6-46DA-A31C-6367AD984041}" type="pres">
      <dgm:prSet presAssocID="{BC9B3080-7107-4F17-9006-C97D8237C5C6}" presName="spaceRect" presStyleCnt="0"/>
      <dgm:spPr/>
    </dgm:pt>
    <dgm:pt modelId="{18C43259-53A7-4EA6-AC3F-4B7363611CBE}" type="pres">
      <dgm:prSet presAssocID="{BC9B3080-7107-4F17-9006-C97D8237C5C6}" presName="parTx" presStyleLbl="revTx" presStyleIdx="0" presStyleCnt="5">
        <dgm:presLayoutVars>
          <dgm:chMax val="0"/>
          <dgm:chPref val="0"/>
        </dgm:presLayoutVars>
      </dgm:prSet>
      <dgm:spPr/>
    </dgm:pt>
    <dgm:pt modelId="{298C9393-636B-4ED5-8EBB-1DCAA7F21A9E}" type="pres">
      <dgm:prSet presAssocID="{BAF58082-B461-4E91-94FC-64DB8605D53D}" presName="sibTrans" presStyleCnt="0"/>
      <dgm:spPr/>
    </dgm:pt>
    <dgm:pt modelId="{956B0003-C5A3-486C-8B78-693786DD3D1A}" type="pres">
      <dgm:prSet presAssocID="{29887271-FAF9-4EDC-A1C8-25CF3EA6F3F5}" presName="compNode" presStyleCnt="0"/>
      <dgm:spPr/>
    </dgm:pt>
    <dgm:pt modelId="{E4DC5563-6F38-4EBA-A20B-79EBB71AE614}" type="pres">
      <dgm:prSet presAssocID="{29887271-FAF9-4EDC-A1C8-25CF3EA6F3F5}" presName="bgRect" presStyleLbl="bgShp" presStyleIdx="1" presStyleCnt="5"/>
      <dgm:spPr/>
    </dgm:pt>
    <dgm:pt modelId="{5EA29361-73F6-4336-993E-0FAAE5F33796}" type="pres">
      <dgm:prSet presAssocID="{29887271-FAF9-4EDC-A1C8-25CF3EA6F3F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58EED41F-0B35-4EB9-8962-88986DA05994}" type="pres">
      <dgm:prSet presAssocID="{29887271-FAF9-4EDC-A1C8-25CF3EA6F3F5}" presName="spaceRect" presStyleCnt="0"/>
      <dgm:spPr/>
    </dgm:pt>
    <dgm:pt modelId="{B1618A11-7D7B-43DA-AED9-8E3FF7ECD1CA}" type="pres">
      <dgm:prSet presAssocID="{29887271-FAF9-4EDC-A1C8-25CF3EA6F3F5}" presName="parTx" presStyleLbl="revTx" presStyleIdx="1" presStyleCnt="5">
        <dgm:presLayoutVars>
          <dgm:chMax val="0"/>
          <dgm:chPref val="0"/>
        </dgm:presLayoutVars>
      </dgm:prSet>
      <dgm:spPr/>
    </dgm:pt>
    <dgm:pt modelId="{C88CB335-2161-4AA0-89B4-A04737373DAD}" type="pres">
      <dgm:prSet presAssocID="{1634BAAF-D47B-49B0-AC73-6E2FF3654ECD}" presName="sibTrans" presStyleCnt="0"/>
      <dgm:spPr/>
    </dgm:pt>
    <dgm:pt modelId="{8D18B1E9-B984-4D48-A38F-0100D3A956F1}" type="pres">
      <dgm:prSet presAssocID="{2888EB83-AA88-4B81-B887-2E180E117CA0}" presName="compNode" presStyleCnt="0"/>
      <dgm:spPr/>
    </dgm:pt>
    <dgm:pt modelId="{7E17BD7F-87B3-4B78-AFBF-9926831AE227}" type="pres">
      <dgm:prSet presAssocID="{2888EB83-AA88-4B81-B887-2E180E117CA0}" presName="bgRect" presStyleLbl="bgShp" presStyleIdx="2" presStyleCnt="5"/>
      <dgm:spPr/>
    </dgm:pt>
    <dgm:pt modelId="{1440738D-F041-4D5F-8069-15DE1EDBDBDE}" type="pres">
      <dgm:prSet presAssocID="{2888EB83-AA88-4B81-B887-2E180E117CA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chemeClr val="bg1">
              <a:lumMod val="95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Naald"/>
        </a:ext>
      </dgm:extLst>
    </dgm:pt>
    <dgm:pt modelId="{BD35938E-5606-4B16-959E-DC02EC7D2D0E}" type="pres">
      <dgm:prSet presAssocID="{2888EB83-AA88-4B81-B887-2E180E117CA0}" presName="spaceRect" presStyleCnt="0"/>
      <dgm:spPr/>
    </dgm:pt>
    <dgm:pt modelId="{5913308E-6CC0-40EB-8330-39A6BB45A09F}" type="pres">
      <dgm:prSet presAssocID="{2888EB83-AA88-4B81-B887-2E180E117CA0}" presName="parTx" presStyleLbl="revTx" presStyleIdx="2" presStyleCnt="5">
        <dgm:presLayoutVars>
          <dgm:chMax val="0"/>
          <dgm:chPref val="0"/>
        </dgm:presLayoutVars>
      </dgm:prSet>
      <dgm:spPr/>
    </dgm:pt>
    <dgm:pt modelId="{D660EE98-D215-403D-9BD8-00038561F0DF}" type="pres">
      <dgm:prSet presAssocID="{05372156-5C25-457F-9029-8AC95CA17F77}" presName="sibTrans" presStyleCnt="0"/>
      <dgm:spPr/>
    </dgm:pt>
    <dgm:pt modelId="{1581D617-F1A8-4BED-AC5A-A22509D224ED}" type="pres">
      <dgm:prSet presAssocID="{72ADA9A5-D98E-42E4-88C6-503FA72D0116}" presName="compNode" presStyleCnt="0"/>
      <dgm:spPr/>
    </dgm:pt>
    <dgm:pt modelId="{1C573BE7-288A-42E9-859E-09E64749A20D}" type="pres">
      <dgm:prSet presAssocID="{72ADA9A5-D98E-42E4-88C6-503FA72D0116}" presName="bgRect" presStyleLbl="bgShp" presStyleIdx="3" presStyleCnt="5"/>
      <dgm:spPr/>
    </dgm:pt>
    <dgm:pt modelId="{618AFE22-13CB-4588-8993-C3ACF6A5EDBA}" type="pres">
      <dgm:prSet presAssocID="{72ADA9A5-D98E-42E4-88C6-503FA72D011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uus"/>
        </a:ext>
      </dgm:extLst>
    </dgm:pt>
    <dgm:pt modelId="{C2623CDA-F714-4103-B38E-B2D2B9BC481C}" type="pres">
      <dgm:prSet presAssocID="{72ADA9A5-D98E-42E4-88C6-503FA72D0116}" presName="spaceRect" presStyleCnt="0"/>
      <dgm:spPr/>
    </dgm:pt>
    <dgm:pt modelId="{33EFE37B-F270-4F44-8055-489A3C936495}" type="pres">
      <dgm:prSet presAssocID="{72ADA9A5-D98E-42E4-88C6-503FA72D0116}" presName="parTx" presStyleLbl="revTx" presStyleIdx="3" presStyleCnt="5">
        <dgm:presLayoutVars>
          <dgm:chMax val="0"/>
          <dgm:chPref val="0"/>
        </dgm:presLayoutVars>
      </dgm:prSet>
      <dgm:spPr/>
    </dgm:pt>
    <dgm:pt modelId="{4E9AD0C5-4E22-4899-B1AE-17EBDEC10AC7}" type="pres">
      <dgm:prSet presAssocID="{D08E5183-325D-47F5-9EFF-3A083B21CC96}" presName="sibTrans" presStyleCnt="0"/>
      <dgm:spPr/>
    </dgm:pt>
    <dgm:pt modelId="{92841B59-A9FF-41C1-BBE4-BA357A8160EB}" type="pres">
      <dgm:prSet presAssocID="{51665B02-6E3C-459A-864D-B29DCB7C4326}" presName="compNode" presStyleCnt="0"/>
      <dgm:spPr/>
    </dgm:pt>
    <dgm:pt modelId="{700570F4-0D2C-423E-81D3-E48802C381E1}" type="pres">
      <dgm:prSet presAssocID="{51665B02-6E3C-459A-864D-B29DCB7C4326}" presName="bgRect" presStyleLbl="bgShp" presStyleIdx="4" presStyleCnt="5"/>
      <dgm:spPr/>
    </dgm:pt>
    <dgm:pt modelId="{57FB5E91-BCE5-438D-876F-972C13BE8BFE}" type="pres">
      <dgm:prSet presAssocID="{51665B02-6E3C-459A-864D-B29DCB7C432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BC734F08-B3C8-41D5-B5AF-4B0D83744725}" type="pres">
      <dgm:prSet presAssocID="{51665B02-6E3C-459A-864D-B29DCB7C4326}" presName="spaceRect" presStyleCnt="0"/>
      <dgm:spPr/>
    </dgm:pt>
    <dgm:pt modelId="{B89073EB-A9D6-4F8E-A970-6365480ECF53}" type="pres">
      <dgm:prSet presAssocID="{51665B02-6E3C-459A-864D-B29DCB7C432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C524F0F-6384-4F60-81EA-FA7D85BCCB13}" type="presOf" srcId="{72ADA9A5-D98E-42E4-88C6-503FA72D0116}" destId="{33EFE37B-F270-4F44-8055-489A3C936495}" srcOrd="0" destOrd="0" presId="urn:microsoft.com/office/officeart/2018/2/layout/IconVerticalSolidList"/>
    <dgm:cxn modelId="{C04DEA60-6E5C-40B7-A2A6-F501E7087F76}" srcId="{35798646-A866-45D8-814D-BF691F1A1920}" destId="{51665B02-6E3C-459A-864D-B29DCB7C4326}" srcOrd="4" destOrd="0" parTransId="{45EA153D-8B74-4C3B-82C5-78449329A8C1}" sibTransId="{00ED2CD8-5B35-4804-8746-1B1E024D687F}"/>
    <dgm:cxn modelId="{AE9CD444-61CF-41C5-8541-09239852CE7E}" type="presOf" srcId="{29887271-FAF9-4EDC-A1C8-25CF3EA6F3F5}" destId="{B1618A11-7D7B-43DA-AED9-8E3FF7ECD1CA}" srcOrd="0" destOrd="0" presId="urn:microsoft.com/office/officeart/2018/2/layout/IconVerticalSolidList"/>
    <dgm:cxn modelId="{20E4AC54-88DE-447B-8A06-50B3677B2B67}" type="presOf" srcId="{2888EB83-AA88-4B81-B887-2E180E117CA0}" destId="{5913308E-6CC0-40EB-8330-39A6BB45A09F}" srcOrd="0" destOrd="0" presId="urn:microsoft.com/office/officeart/2018/2/layout/IconVerticalSolidList"/>
    <dgm:cxn modelId="{40B43791-9610-45B4-9856-7EC6DA763191}" srcId="{35798646-A866-45D8-814D-BF691F1A1920}" destId="{29887271-FAF9-4EDC-A1C8-25CF3EA6F3F5}" srcOrd="1" destOrd="0" parTransId="{7E9D898E-6E38-4D26-9CD0-815A774F8AB0}" sibTransId="{1634BAAF-D47B-49B0-AC73-6E2FF3654ECD}"/>
    <dgm:cxn modelId="{25007692-E920-44B0-A3D5-98776A752406}" type="presOf" srcId="{BC9B3080-7107-4F17-9006-C97D8237C5C6}" destId="{18C43259-53A7-4EA6-AC3F-4B7363611CBE}" srcOrd="0" destOrd="0" presId="urn:microsoft.com/office/officeart/2018/2/layout/IconVerticalSolidList"/>
    <dgm:cxn modelId="{2F0C08A6-47D3-48C4-AF6C-2B20A00B4BA1}" srcId="{35798646-A866-45D8-814D-BF691F1A1920}" destId="{2888EB83-AA88-4B81-B887-2E180E117CA0}" srcOrd="2" destOrd="0" parTransId="{6AC5D9F6-26CA-4765-A78D-E2E7028839D2}" sibTransId="{05372156-5C25-457F-9029-8AC95CA17F77}"/>
    <dgm:cxn modelId="{E6D09AC6-314A-4B5F-8F1D-137D0DE538E7}" srcId="{35798646-A866-45D8-814D-BF691F1A1920}" destId="{BC9B3080-7107-4F17-9006-C97D8237C5C6}" srcOrd="0" destOrd="0" parTransId="{5211DB6B-2FCE-4570-B0B2-3E94CC3F1EA0}" sibTransId="{BAF58082-B461-4E91-94FC-64DB8605D53D}"/>
    <dgm:cxn modelId="{41987FC8-F768-4B24-9AF9-3218107C1C11}" srcId="{35798646-A866-45D8-814D-BF691F1A1920}" destId="{72ADA9A5-D98E-42E4-88C6-503FA72D0116}" srcOrd="3" destOrd="0" parTransId="{53FC1FB9-6D7B-4DAD-A431-2D7211BE97E4}" sibTransId="{D08E5183-325D-47F5-9EFF-3A083B21CC96}"/>
    <dgm:cxn modelId="{B80ECBE5-71C7-4342-B264-952E1F20ED32}" type="presOf" srcId="{51665B02-6E3C-459A-864D-B29DCB7C4326}" destId="{B89073EB-A9D6-4F8E-A970-6365480ECF53}" srcOrd="0" destOrd="0" presId="urn:microsoft.com/office/officeart/2018/2/layout/IconVerticalSolidList"/>
    <dgm:cxn modelId="{175D41ED-6E88-4085-8E25-22F9D7C0AF7F}" type="presOf" srcId="{35798646-A866-45D8-814D-BF691F1A1920}" destId="{AC015A0D-510C-438E-A87E-E4C6F922E1CE}" srcOrd="0" destOrd="0" presId="urn:microsoft.com/office/officeart/2018/2/layout/IconVerticalSolidList"/>
    <dgm:cxn modelId="{6487BDB9-9985-42DC-8E6D-066F1A330B8B}" type="presParOf" srcId="{AC015A0D-510C-438E-A87E-E4C6F922E1CE}" destId="{70ECE5D8-173F-4C44-864D-27F5DF9BB326}" srcOrd="0" destOrd="0" presId="urn:microsoft.com/office/officeart/2018/2/layout/IconVerticalSolidList"/>
    <dgm:cxn modelId="{197CB5C2-CB64-48D7-A469-BD499A4273D4}" type="presParOf" srcId="{70ECE5D8-173F-4C44-864D-27F5DF9BB326}" destId="{A8FB001E-94A6-48AE-9C84-9D7D15B999CC}" srcOrd="0" destOrd="0" presId="urn:microsoft.com/office/officeart/2018/2/layout/IconVerticalSolidList"/>
    <dgm:cxn modelId="{1360254D-5BE5-4A18-8887-122375EAD0B3}" type="presParOf" srcId="{70ECE5D8-173F-4C44-864D-27F5DF9BB326}" destId="{1E2F5197-1694-499C-A892-595EF6703699}" srcOrd="1" destOrd="0" presId="urn:microsoft.com/office/officeart/2018/2/layout/IconVerticalSolidList"/>
    <dgm:cxn modelId="{761D2C52-57E1-4E1C-A379-D99CDC27E7D6}" type="presParOf" srcId="{70ECE5D8-173F-4C44-864D-27F5DF9BB326}" destId="{E083C371-BAF6-46DA-A31C-6367AD984041}" srcOrd="2" destOrd="0" presId="urn:microsoft.com/office/officeart/2018/2/layout/IconVerticalSolidList"/>
    <dgm:cxn modelId="{768E8644-EDDC-4E1D-BB13-BB12A0F8042B}" type="presParOf" srcId="{70ECE5D8-173F-4C44-864D-27F5DF9BB326}" destId="{18C43259-53A7-4EA6-AC3F-4B7363611CBE}" srcOrd="3" destOrd="0" presId="urn:microsoft.com/office/officeart/2018/2/layout/IconVerticalSolidList"/>
    <dgm:cxn modelId="{EB0C8288-3BA7-4049-A627-75A1422901D5}" type="presParOf" srcId="{AC015A0D-510C-438E-A87E-E4C6F922E1CE}" destId="{298C9393-636B-4ED5-8EBB-1DCAA7F21A9E}" srcOrd="1" destOrd="0" presId="urn:microsoft.com/office/officeart/2018/2/layout/IconVerticalSolidList"/>
    <dgm:cxn modelId="{5DDA329E-1ECA-4049-AAFF-6035514D64BE}" type="presParOf" srcId="{AC015A0D-510C-438E-A87E-E4C6F922E1CE}" destId="{956B0003-C5A3-486C-8B78-693786DD3D1A}" srcOrd="2" destOrd="0" presId="urn:microsoft.com/office/officeart/2018/2/layout/IconVerticalSolidList"/>
    <dgm:cxn modelId="{01D14D5C-4861-46C2-990F-4EC62B239EF1}" type="presParOf" srcId="{956B0003-C5A3-486C-8B78-693786DD3D1A}" destId="{E4DC5563-6F38-4EBA-A20B-79EBB71AE614}" srcOrd="0" destOrd="0" presId="urn:microsoft.com/office/officeart/2018/2/layout/IconVerticalSolidList"/>
    <dgm:cxn modelId="{668543BE-B110-4614-80EB-D1BC76D91D2A}" type="presParOf" srcId="{956B0003-C5A3-486C-8B78-693786DD3D1A}" destId="{5EA29361-73F6-4336-993E-0FAAE5F33796}" srcOrd="1" destOrd="0" presId="urn:microsoft.com/office/officeart/2018/2/layout/IconVerticalSolidList"/>
    <dgm:cxn modelId="{0FA5EFEF-11AE-4A61-8289-0AA81F2AE64C}" type="presParOf" srcId="{956B0003-C5A3-486C-8B78-693786DD3D1A}" destId="{58EED41F-0B35-4EB9-8962-88986DA05994}" srcOrd="2" destOrd="0" presId="urn:microsoft.com/office/officeart/2018/2/layout/IconVerticalSolidList"/>
    <dgm:cxn modelId="{DD0E4478-7512-4270-B29E-53A0D2A39580}" type="presParOf" srcId="{956B0003-C5A3-486C-8B78-693786DD3D1A}" destId="{B1618A11-7D7B-43DA-AED9-8E3FF7ECD1CA}" srcOrd="3" destOrd="0" presId="urn:microsoft.com/office/officeart/2018/2/layout/IconVerticalSolidList"/>
    <dgm:cxn modelId="{65E9BCF7-90EB-47C8-80D9-5827482C49A9}" type="presParOf" srcId="{AC015A0D-510C-438E-A87E-E4C6F922E1CE}" destId="{C88CB335-2161-4AA0-89B4-A04737373DAD}" srcOrd="3" destOrd="0" presId="urn:microsoft.com/office/officeart/2018/2/layout/IconVerticalSolidList"/>
    <dgm:cxn modelId="{D3C7C373-FE0C-4CE6-9F62-E32C8EB60E4E}" type="presParOf" srcId="{AC015A0D-510C-438E-A87E-E4C6F922E1CE}" destId="{8D18B1E9-B984-4D48-A38F-0100D3A956F1}" srcOrd="4" destOrd="0" presId="urn:microsoft.com/office/officeart/2018/2/layout/IconVerticalSolidList"/>
    <dgm:cxn modelId="{294E57AA-3467-415F-96FB-314C9AAEFADB}" type="presParOf" srcId="{8D18B1E9-B984-4D48-A38F-0100D3A956F1}" destId="{7E17BD7F-87B3-4B78-AFBF-9926831AE227}" srcOrd="0" destOrd="0" presId="urn:microsoft.com/office/officeart/2018/2/layout/IconVerticalSolidList"/>
    <dgm:cxn modelId="{203CFDBB-E4F4-43C3-83CC-127AA468C554}" type="presParOf" srcId="{8D18B1E9-B984-4D48-A38F-0100D3A956F1}" destId="{1440738D-F041-4D5F-8069-15DE1EDBDBDE}" srcOrd="1" destOrd="0" presId="urn:microsoft.com/office/officeart/2018/2/layout/IconVerticalSolidList"/>
    <dgm:cxn modelId="{A203DBC9-A37F-4049-BFFC-74B6C62E6E4A}" type="presParOf" srcId="{8D18B1E9-B984-4D48-A38F-0100D3A956F1}" destId="{BD35938E-5606-4B16-959E-DC02EC7D2D0E}" srcOrd="2" destOrd="0" presId="urn:microsoft.com/office/officeart/2018/2/layout/IconVerticalSolidList"/>
    <dgm:cxn modelId="{B9482AEA-5B1E-4B1F-91AD-4F429C813BA6}" type="presParOf" srcId="{8D18B1E9-B984-4D48-A38F-0100D3A956F1}" destId="{5913308E-6CC0-40EB-8330-39A6BB45A09F}" srcOrd="3" destOrd="0" presId="urn:microsoft.com/office/officeart/2018/2/layout/IconVerticalSolidList"/>
    <dgm:cxn modelId="{5EABC86E-D223-43F4-B127-D63F86533C02}" type="presParOf" srcId="{AC015A0D-510C-438E-A87E-E4C6F922E1CE}" destId="{D660EE98-D215-403D-9BD8-00038561F0DF}" srcOrd="5" destOrd="0" presId="urn:microsoft.com/office/officeart/2018/2/layout/IconVerticalSolidList"/>
    <dgm:cxn modelId="{012EDC85-168E-4235-B2FC-7D28471AE5D7}" type="presParOf" srcId="{AC015A0D-510C-438E-A87E-E4C6F922E1CE}" destId="{1581D617-F1A8-4BED-AC5A-A22509D224ED}" srcOrd="6" destOrd="0" presId="urn:microsoft.com/office/officeart/2018/2/layout/IconVerticalSolidList"/>
    <dgm:cxn modelId="{FA922DC4-F8DB-4323-8333-22CC4ABFD8CB}" type="presParOf" srcId="{1581D617-F1A8-4BED-AC5A-A22509D224ED}" destId="{1C573BE7-288A-42E9-859E-09E64749A20D}" srcOrd="0" destOrd="0" presId="urn:microsoft.com/office/officeart/2018/2/layout/IconVerticalSolidList"/>
    <dgm:cxn modelId="{3F709D12-6742-4EEA-ACCE-E557E55785C0}" type="presParOf" srcId="{1581D617-F1A8-4BED-AC5A-A22509D224ED}" destId="{618AFE22-13CB-4588-8993-C3ACF6A5EDBA}" srcOrd="1" destOrd="0" presId="urn:microsoft.com/office/officeart/2018/2/layout/IconVerticalSolidList"/>
    <dgm:cxn modelId="{DDD7D4EC-09DA-4684-A4AE-27C2C4F2635A}" type="presParOf" srcId="{1581D617-F1A8-4BED-AC5A-A22509D224ED}" destId="{C2623CDA-F714-4103-B38E-B2D2B9BC481C}" srcOrd="2" destOrd="0" presId="urn:microsoft.com/office/officeart/2018/2/layout/IconVerticalSolidList"/>
    <dgm:cxn modelId="{C7BBA7DB-1787-4BDB-8F6A-5B92ED08B02B}" type="presParOf" srcId="{1581D617-F1A8-4BED-AC5A-A22509D224ED}" destId="{33EFE37B-F270-4F44-8055-489A3C936495}" srcOrd="3" destOrd="0" presId="urn:microsoft.com/office/officeart/2018/2/layout/IconVerticalSolidList"/>
    <dgm:cxn modelId="{DBB60494-DB13-4E52-B15D-3EE65F752453}" type="presParOf" srcId="{AC015A0D-510C-438E-A87E-E4C6F922E1CE}" destId="{4E9AD0C5-4E22-4899-B1AE-17EBDEC10AC7}" srcOrd="7" destOrd="0" presId="urn:microsoft.com/office/officeart/2018/2/layout/IconVerticalSolidList"/>
    <dgm:cxn modelId="{A999BE64-8B7D-47D1-B017-AF7FBB2574FB}" type="presParOf" srcId="{AC015A0D-510C-438E-A87E-E4C6F922E1CE}" destId="{92841B59-A9FF-41C1-BBE4-BA357A8160EB}" srcOrd="8" destOrd="0" presId="urn:microsoft.com/office/officeart/2018/2/layout/IconVerticalSolidList"/>
    <dgm:cxn modelId="{3020EBA1-2CF2-49D2-8430-7170B0FEF5D6}" type="presParOf" srcId="{92841B59-A9FF-41C1-BBE4-BA357A8160EB}" destId="{700570F4-0D2C-423E-81D3-E48802C381E1}" srcOrd="0" destOrd="0" presId="urn:microsoft.com/office/officeart/2018/2/layout/IconVerticalSolidList"/>
    <dgm:cxn modelId="{F30D5766-55DE-4512-8C24-22FFD51D8102}" type="presParOf" srcId="{92841B59-A9FF-41C1-BBE4-BA357A8160EB}" destId="{57FB5E91-BCE5-438D-876F-972C13BE8BFE}" srcOrd="1" destOrd="0" presId="urn:microsoft.com/office/officeart/2018/2/layout/IconVerticalSolidList"/>
    <dgm:cxn modelId="{C7FC8DEE-6C67-4A45-844C-9CDA6E3C14CA}" type="presParOf" srcId="{92841B59-A9FF-41C1-BBE4-BA357A8160EB}" destId="{BC734F08-B3C8-41D5-B5AF-4B0D83744725}" srcOrd="2" destOrd="0" presId="urn:microsoft.com/office/officeart/2018/2/layout/IconVerticalSolidList"/>
    <dgm:cxn modelId="{535510DC-98CC-49DC-B447-D27A55C2C617}" type="presParOf" srcId="{92841B59-A9FF-41C1-BBE4-BA357A8160EB}" destId="{B89073EB-A9D6-4F8E-A970-6365480ECF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CFE87-73CE-44F9-8371-8E84FE40329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17458E2-E3A3-4910-BB1F-605AACBF8766}">
      <dgm:prSet/>
      <dgm:spPr/>
      <dgm:t>
        <a:bodyPr/>
        <a:lstStyle/>
        <a:p>
          <a:r>
            <a:rPr lang="nl-NL"/>
            <a:t>Erytrocyten zijn?</a:t>
          </a:r>
          <a:endParaRPr lang="en-US"/>
        </a:p>
      </dgm:t>
    </dgm:pt>
    <dgm:pt modelId="{9168D8BA-7414-4EB3-A1F2-3B05614F3577}" type="parTrans" cxnId="{F5DB69B3-4867-475D-8748-1E119B5A9EC8}">
      <dgm:prSet/>
      <dgm:spPr/>
      <dgm:t>
        <a:bodyPr/>
        <a:lstStyle/>
        <a:p>
          <a:endParaRPr lang="en-US"/>
        </a:p>
      </dgm:t>
    </dgm:pt>
    <dgm:pt modelId="{8B5E7F57-F3E1-498C-B919-196433B2F826}" type="sibTrans" cxnId="{F5DB69B3-4867-475D-8748-1E119B5A9EC8}">
      <dgm:prSet/>
      <dgm:spPr/>
      <dgm:t>
        <a:bodyPr/>
        <a:lstStyle/>
        <a:p>
          <a:endParaRPr lang="en-US"/>
        </a:p>
      </dgm:t>
    </dgm:pt>
    <dgm:pt modelId="{82AB8CF4-ED69-4A9A-A446-A5FFA5C6C0B3}">
      <dgm:prSet/>
      <dgm:spPr/>
      <dgm:t>
        <a:bodyPr/>
        <a:lstStyle/>
        <a:p>
          <a:r>
            <a:rPr lang="nl-NL"/>
            <a:t>Leukocyten zijn?</a:t>
          </a:r>
          <a:endParaRPr lang="en-US"/>
        </a:p>
      </dgm:t>
    </dgm:pt>
    <dgm:pt modelId="{8956EDC3-732D-4D49-ACD3-0A44464DF759}" type="parTrans" cxnId="{96F538B5-EFC1-499B-8CFF-E552C49C09EA}">
      <dgm:prSet/>
      <dgm:spPr/>
      <dgm:t>
        <a:bodyPr/>
        <a:lstStyle/>
        <a:p>
          <a:endParaRPr lang="en-US"/>
        </a:p>
      </dgm:t>
    </dgm:pt>
    <dgm:pt modelId="{4A57549F-00E0-4427-9A2C-EC7ABC4D1336}" type="sibTrans" cxnId="{96F538B5-EFC1-499B-8CFF-E552C49C09EA}">
      <dgm:prSet/>
      <dgm:spPr/>
      <dgm:t>
        <a:bodyPr/>
        <a:lstStyle/>
        <a:p>
          <a:endParaRPr lang="en-US"/>
        </a:p>
      </dgm:t>
    </dgm:pt>
    <dgm:pt modelId="{4E6DC3DE-1ED6-4D1A-86FC-85286F8346D6}">
      <dgm:prSet/>
      <dgm:spPr/>
      <dgm:t>
        <a:bodyPr/>
        <a:lstStyle/>
        <a:p>
          <a:r>
            <a:rPr lang="nl-NL"/>
            <a:t>Trombocyten zijn?</a:t>
          </a:r>
          <a:endParaRPr lang="en-US"/>
        </a:p>
      </dgm:t>
    </dgm:pt>
    <dgm:pt modelId="{1B10A58D-B997-4428-8D4F-213D1C56EC7D}" type="parTrans" cxnId="{A7C1B486-857E-4B99-83F2-4022B747F9E7}">
      <dgm:prSet/>
      <dgm:spPr/>
      <dgm:t>
        <a:bodyPr/>
        <a:lstStyle/>
        <a:p>
          <a:endParaRPr lang="en-US"/>
        </a:p>
      </dgm:t>
    </dgm:pt>
    <dgm:pt modelId="{652F7C19-4EDE-453B-8096-DD08D0F6D59D}" type="sibTrans" cxnId="{A7C1B486-857E-4B99-83F2-4022B747F9E7}">
      <dgm:prSet/>
      <dgm:spPr/>
      <dgm:t>
        <a:bodyPr/>
        <a:lstStyle/>
        <a:p>
          <a:endParaRPr lang="en-US"/>
        </a:p>
      </dgm:t>
    </dgm:pt>
    <dgm:pt modelId="{2B017790-F5ED-4296-A252-7B7D9D0335FA}" type="pres">
      <dgm:prSet presAssocID="{D70CFE87-73CE-44F9-8371-8E84FE40329F}" presName="diagram" presStyleCnt="0">
        <dgm:presLayoutVars>
          <dgm:dir/>
          <dgm:resizeHandles val="exact"/>
        </dgm:presLayoutVars>
      </dgm:prSet>
      <dgm:spPr/>
    </dgm:pt>
    <dgm:pt modelId="{D9D641F5-2CF0-414B-A385-D9A0C61BFF67}" type="pres">
      <dgm:prSet presAssocID="{717458E2-E3A3-4910-BB1F-605AACBF8766}" presName="node" presStyleLbl="node1" presStyleIdx="0" presStyleCnt="3">
        <dgm:presLayoutVars>
          <dgm:bulletEnabled val="1"/>
        </dgm:presLayoutVars>
      </dgm:prSet>
      <dgm:spPr/>
    </dgm:pt>
    <dgm:pt modelId="{12F04F6F-EDA5-4BF5-86E7-BFE09A918B4E}" type="pres">
      <dgm:prSet presAssocID="{8B5E7F57-F3E1-498C-B919-196433B2F826}" presName="sibTrans" presStyleCnt="0"/>
      <dgm:spPr/>
    </dgm:pt>
    <dgm:pt modelId="{156FF241-72E7-43E0-A609-9FC94826A48F}" type="pres">
      <dgm:prSet presAssocID="{82AB8CF4-ED69-4A9A-A446-A5FFA5C6C0B3}" presName="node" presStyleLbl="node1" presStyleIdx="1" presStyleCnt="3">
        <dgm:presLayoutVars>
          <dgm:bulletEnabled val="1"/>
        </dgm:presLayoutVars>
      </dgm:prSet>
      <dgm:spPr/>
    </dgm:pt>
    <dgm:pt modelId="{02476FEA-4913-4FF1-B171-3662E64E3FD2}" type="pres">
      <dgm:prSet presAssocID="{4A57549F-00E0-4427-9A2C-EC7ABC4D1336}" presName="sibTrans" presStyleCnt="0"/>
      <dgm:spPr/>
    </dgm:pt>
    <dgm:pt modelId="{9CBFAA51-1787-4C6B-BAFD-7A9ACF142561}" type="pres">
      <dgm:prSet presAssocID="{4E6DC3DE-1ED6-4D1A-86FC-85286F8346D6}" presName="node" presStyleLbl="node1" presStyleIdx="2" presStyleCnt="3">
        <dgm:presLayoutVars>
          <dgm:bulletEnabled val="1"/>
        </dgm:presLayoutVars>
      </dgm:prSet>
      <dgm:spPr/>
    </dgm:pt>
  </dgm:ptLst>
  <dgm:cxnLst>
    <dgm:cxn modelId="{8571E50D-00EB-413C-9F29-DC66DA728A36}" type="presOf" srcId="{4E6DC3DE-1ED6-4D1A-86FC-85286F8346D6}" destId="{9CBFAA51-1787-4C6B-BAFD-7A9ACF142561}" srcOrd="0" destOrd="0" presId="urn:microsoft.com/office/officeart/2005/8/layout/default"/>
    <dgm:cxn modelId="{8BF61215-F1B9-4EEA-B56C-B715773AC1D7}" type="presOf" srcId="{717458E2-E3A3-4910-BB1F-605AACBF8766}" destId="{D9D641F5-2CF0-414B-A385-D9A0C61BFF67}" srcOrd="0" destOrd="0" presId="urn:microsoft.com/office/officeart/2005/8/layout/default"/>
    <dgm:cxn modelId="{A7C1B486-857E-4B99-83F2-4022B747F9E7}" srcId="{D70CFE87-73CE-44F9-8371-8E84FE40329F}" destId="{4E6DC3DE-1ED6-4D1A-86FC-85286F8346D6}" srcOrd="2" destOrd="0" parTransId="{1B10A58D-B997-4428-8D4F-213D1C56EC7D}" sibTransId="{652F7C19-4EDE-453B-8096-DD08D0F6D59D}"/>
    <dgm:cxn modelId="{3C2CE98A-83B4-4C92-9C54-EE25AC649BC9}" type="presOf" srcId="{82AB8CF4-ED69-4A9A-A446-A5FFA5C6C0B3}" destId="{156FF241-72E7-43E0-A609-9FC94826A48F}" srcOrd="0" destOrd="0" presId="urn:microsoft.com/office/officeart/2005/8/layout/default"/>
    <dgm:cxn modelId="{F5DB69B3-4867-475D-8748-1E119B5A9EC8}" srcId="{D70CFE87-73CE-44F9-8371-8E84FE40329F}" destId="{717458E2-E3A3-4910-BB1F-605AACBF8766}" srcOrd="0" destOrd="0" parTransId="{9168D8BA-7414-4EB3-A1F2-3B05614F3577}" sibTransId="{8B5E7F57-F3E1-498C-B919-196433B2F826}"/>
    <dgm:cxn modelId="{A60829B4-E51E-4E06-B070-CA402C8CB9C2}" type="presOf" srcId="{D70CFE87-73CE-44F9-8371-8E84FE40329F}" destId="{2B017790-F5ED-4296-A252-7B7D9D0335FA}" srcOrd="0" destOrd="0" presId="urn:microsoft.com/office/officeart/2005/8/layout/default"/>
    <dgm:cxn modelId="{96F538B5-EFC1-499B-8CFF-E552C49C09EA}" srcId="{D70CFE87-73CE-44F9-8371-8E84FE40329F}" destId="{82AB8CF4-ED69-4A9A-A446-A5FFA5C6C0B3}" srcOrd="1" destOrd="0" parTransId="{8956EDC3-732D-4D49-ACD3-0A44464DF759}" sibTransId="{4A57549F-00E0-4427-9A2C-EC7ABC4D1336}"/>
    <dgm:cxn modelId="{B2B72A23-632A-4307-A975-7FDF0EEBD990}" type="presParOf" srcId="{2B017790-F5ED-4296-A252-7B7D9D0335FA}" destId="{D9D641F5-2CF0-414B-A385-D9A0C61BFF67}" srcOrd="0" destOrd="0" presId="urn:microsoft.com/office/officeart/2005/8/layout/default"/>
    <dgm:cxn modelId="{A32B7756-6420-46D0-9F43-99ACD9B54959}" type="presParOf" srcId="{2B017790-F5ED-4296-A252-7B7D9D0335FA}" destId="{12F04F6F-EDA5-4BF5-86E7-BFE09A918B4E}" srcOrd="1" destOrd="0" presId="urn:microsoft.com/office/officeart/2005/8/layout/default"/>
    <dgm:cxn modelId="{156DD2F7-093F-43A6-B94A-87C71ED9C916}" type="presParOf" srcId="{2B017790-F5ED-4296-A252-7B7D9D0335FA}" destId="{156FF241-72E7-43E0-A609-9FC94826A48F}" srcOrd="2" destOrd="0" presId="urn:microsoft.com/office/officeart/2005/8/layout/default"/>
    <dgm:cxn modelId="{6A0AA495-092F-4ADC-B381-1C12E7C68C38}" type="presParOf" srcId="{2B017790-F5ED-4296-A252-7B7D9D0335FA}" destId="{02476FEA-4913-4FF1-B171-3662E64E3FD2}" srcOrd="3" destOrd="0" presId="urn:microsoft.com/office/officeart/2005/8/layout/default"/>
    <dgm:cxn modelId="{D36ACE5E-5588-481F-A16E-C8F175E4F592}" type="presParOf" srcId="{2B017790-F5ED-4296-A252-7B7D9D0335FA}" destId="{9CBFAA51-1787-4C6B-BAFD-7A9ACF14256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9E9251-692E-48E1-B60D-CCEF23C6CA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1D8DCEE-1602-4EDA-9317-038A94943755}">
      <dgm:prSet/>
      <dgm:spPr/>
      <dgm:t>
        <a:bodyPr/>
        <a:lstStyle/>
        <a:p>
          <a:r>
            <a:rPr lang="nl-NL"/>
            <a:t>Ademhaling</a:t>
          </a:r>
          <a:endParaRPr lang="en-US"/>
        </a:p>
      </dgm:t>
    </dgm:pt>
    <dgm:pt modelId="{40CB96A2-80EF-40B3-97D1-1717AC85F6F8}" type="parTrans" cxnId="{70FAFA8C-D3E8-43B0-A95C-78DC1FE01AD2}">
      <dgm:prSet/>
      <dgm:spPr/>
      <dgm:t>
        <a:bodyPr/>
        <a:lstStyle/>
        <a:p>
          <a:endParaRPr lang="en-US"/>
        </a:p>
      </dgm:t>
    </dgm:pt>
    <dgm:pt modelId="{DB4ED529-C36C-4697-BF3A-DBA9BC9BD220}" type="sibTrans" cxnId="{70FAFA8C-D3E8-43B0-A95C-78DC1FE01AD2}">
      <dgm:prSet/>
      <dgm:spPr/>
      <dgm:t>
        <a:bodyPr/>
        <a:lstStyle/>
        <a:p>
          <a:endParaRPr lang="en-US"/>
        </a:p>
      </dgm:t>
    </dgm:pt>
    <dgm:pt modelId="{800F41E0-E7B2-4E48-91BA-2EE04A2736C8}">
      <dgm:prSet/>
      <dgm:spPr/>
      <dgm:t>
        <a:bodyPr/>
        <a:lstStyle/>
        <a:p>
          <a:r>
            <a:rPr lang="nl-NL"/>
            <a:t>Circulatie</a:t>
          </a:r>
          <a:endParaRPr lang="en-US"/>
        </a:p>
      </dgm:t>
    </dgm:pt>
    <dgm:pt modelId="{2D74DF8C-3E27-4A53-B360-B3A004C98A4D}" type="parTrans" cxnId="{8BB21C51-7B73-4271-900C-5AB7FF5FACF9}">
      <dgm:prSet/>
      <dgm:spPr/>
      <dgm:t>
        <a:bodyPr/>
        <a:lstStyle/>
        <a:p>
          <a:endParaRPr lang="en-US"/>
        </a:p>
      </dgm:t>
    </dgm:pt>
    <dgm:pt modelId="{864813C5-2D26-4C42-8F99-6BDF9B794848}" type="sibTrans" cxnId="{8BB21C51-7B73-4271-900C-5AB7FF5FACF9}">
      <dgm:prSet/>
      <dgm:spPr/>
      <dgm:t>
        <a:bodyPr/>
        <a:lstStyle/>
        <a:p>
          <a:endParaRPr lang="en-US"/>
        </a:p>
      </dgm:t>
    </dgm:pt>
    <dgm:pt modelId="{703B9DFC-F247-4F10-9E5C-27FA3393DC2D}">
      <dgm:prSet/>
      <dgm:spPr/>
      <dgm:t>
        <a:bodyPr/>
        <a:lstStyle/>
        <a:p>
          <a:r>
            <a:rPr lang="nl-NL"/>
            <a:t>Nieren </a:t>
          </a:r>
          <a:endParaRPr lang="en-US"/>
        </a:p>
      </dgm:t>
    </dgm:pt>
    <dgm:pt modelId="{2D56ED1F-D56B-4E0E-96F6-F2DE8589D152}" type="parTrans" cxnId="{0A11B025-9391-46D7-BC62-A36599DAC345}">
      <dgm:prSet/>
      <dgm:spPr/>
      <dgm:t>
        <a:bodyPr/>
        <a:lstStyle/>
        <a:p>
          <a:endParaRPr lang="en-US"/>
        </a:p>
      </dgm:t>
    </dgm:pt>
    <dgm:pt modelId="{4E315090-A686-4448-8B49-17EA22CA54EF}" type="sibTrans" cxnId="{0A11B025-9391-46D7-BC62-A36599DAC345}">
      <dgm:prSet/>
      <dgm:spPr/>
      <dgm:t>
        <a:bodyPr/>
        <a:lstStyle/>
        <a:p>
          <a:endParaRPr lang="en-US"/>
        </a:p>
      </dgm:t>
    </dgm:pt>
    <dgm:pt modelId="{E30674AA-8043-47BD-94F7-EA716F0926F0}" type="pres">
      <dgm:prSet presAssocID="{3C9E9251-692E-48E1-B60D-CCEF23C6CA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463C10-D91D-437B-82A6-4F9285AD2F53}" type="pres">
      <dgm:prSet presAssocID="{61D8DCEE-1602-4EDA-9317-038A94943755}" presName="hierRoot1" presStyleCnt="0"/>
      <dgm:spPr/>
    </dgm:pt>
    <dgm:pt modelId="{BCD5EA13-B3AA-401F-9188-CD003FECBA4B}" type="pres">
      <dgm:prSet presAssocID="{61D8DCEE-1602-4EDA-9317-038A94943755}" presName="composite" presStyleCnt="0"/>
      <dgm:spPr/>
    </dgm:pt>
    <dgm:pt modelId="{FC3E7935-7277-404F-BAC1-CD29FB4599FA}" type="pres">
      <dgm:prSet presAssocID="{61D8DCEE-1602-4EDA-9317-038A94943755}" presName="background" presStyleLbl="node0" presStyleIdx="0" presStyleCnt="3"/>
      <dgm:spPr/>
    </dgm:pt>
    <dgm:pt modelId="{6FB94C1A-4F00-4B8D-93DA-D2CC1A4E02D9}" type="pres">
      <dgm:prSet presAssocID="{61D8DCEE-1602-4EDA-9317-038A94943755}" presName="text" presStyleLbl="fgAcc0" presStyleIdx="0" presStyleCnt="3">
        <dgm:presLayoutVars>
          <dgm:chPref val="3"/>
        </dgm:presLayoutVars>
      </dgm:prSet>
      <dgm:spPr/>
    </dgm:pt>
    <dgm:pt modelId="{13E53C0A-68B4-4D02-97F5-DF4F16FA6D2A}" type="pres">
      <dgm:prSet presAssocID="{61D8DCEE-1602-4EDA-9317-038A94943755}" presName="hierChild2" presStyleCnt="0"/>
      <dgm:spPr/>
    </dgm:pt>
    <dgm:pt modelId="{3BD5314D-F597-407D-8D1C-8DE397321A1E}" type="pres">
      <dgm:prSet presAssocID="{800F41E0-E7B2-4E48-91BA-2EE04A2736C8}" presName="hierRoot1" presStyleCnt="0"/>
      <dgm:spPr/>
    </dgm:pt>
    <dgm:pt modelId="{B7FE4279-4A54-4AE4-A6D9-6BBF803C1190}" type="pres">
      <dgm:prSet presAssocID="{800F41E0-E7B2-4E48-91BA-2EE04A2736C8}" presName="composite" presStyleCnt="0"/>
      <dgm:spPr/>
    </dgm:pt>
    <dgm:pt modelId="{3F086944-2ED6-4E3B-ACFA-FFCEAF778607}" type="pres">
      <dgm:prSet presAssocID="{800F41E0-E7B2-4E48-91BA-2EE04A2736C8}" presName="background" presStyleLbl="node0" presStyleIdx="1" presStyleCnt="3"/>
      <dgm:spPr/>
    </dgm:pt>
    <dgm:pt modelId="{85B187DA-9031-4D48-A200-3133A1A9F445}" type="pres">
      <dgm:prSet presAssocID="{800F41E0-E7B2-4E48-91BA-2EE04A2736C8}" presName="text" presStyleLbl="fgAcc0" presStyleIdx="1" presStyleCnt="3">
        <dgm:presLayoutVars>
          <dgm:chPref val="3"/>
        </dgm:presLayoutVars>
      </dgm:prSet>
      <dgm:spPr/>
    </dgm:pt>
    <dgm:pt modelId="{0F127C0A-F120-438F-B1EA-1938D7BA13CA}" type="pres">
      <dgm:prSet presAssocID="{800F41E0-E7B2-4E48-91BA-2EE04A2736C8}" presName="hierChild2" presStyleCnt="0"/>
      <dgm:spPr/>
    </dgm:pt>
    <dgm:pt modelId="{3BF326BF-06DC-406A-8B8C-C8545F11E302}" type="pres">
      <dgm:prSet presAssocID="{703B9DFC-F247-4F10-9E5C-27FA3393DC2D}" presName="hierRoot1" presStyleCnt="0"/>
      <dgm:spPr/>
    </dgm:pt>
    <dgm:pt modelId="{38DB7431-C706-4DD9-8956-317A20E955A2}" type="pres">
      <dgm:prSet presAssocID="{703B9DFC-F247-4F10-9E5C-27FA3393DC2D}" presName="composite" presStyleCnt="0"/>
      <dgm:spPr/>
    </dgm:pt>
    <dgm:pt modelId="{9B73AB30-79FE-49CF-B4D8-EB10F011D638}" type="pres">
      <dgm:prSet presAssocID="{703B9DFC-F247-4F10-9E5C-27FA3393DC2D}" presName="background" presStyleLbl="node0" presStyleIdx="2" presStyleCnt="3"/>
      <dgm:spPr/>
    </dgm:pt>
    <dgm:pt modelId="{4584A61B-0A40-4B33-AF14-20E37B76AE38}" type="pres">
      <dgm:prSet presAssocID="{703B9DFC-F247-4F10-9E5C-27FA3393DC2D}" presName="text" presStyleLbl="fgAcc0" presStyleIdx="2" presStyleCnt="3">
        <dgm:presLayoutVars>
          <dgm:chPref val="3"/>
        </dgm:presLayoutVars>
      </dgm:prSet>
      <dgm:spPr/>
    </dgm:pt>
    <dgm:pt modelId="{9AE074A5-008A-4F02-A768-EF75DF2800D0}" type="pres">
      <dgm:prSet presAssocID="{703B9DFC-F247-4F10-9E5C-27FA3393DC2D}" presName="hierChild2" presStyleCnt="0"/>
      <dgm:spPr/>
    </dgm:pt>
  </dgm:ptLst>
  <dgm:cxnLst>
    <dgm:cxn modelId="{84F49D11-F864-4350-9079-512B3C961F74}" type="presOf" srcId="{61D8DCEE-1602-4EDA-9317-038A94943755}" destId="{6FB94C1A-4F00-4B8D-93DA-D2CC1A4E02D9}" srcOrd="0" destOrd="0" presId="urn:microsoft.com/office/officeart/2005/8/layout/hierarchy1"/>
    <dgm:cxn modelId="{11C15821-5EA3-4D9C-B57E-CDA4B5948139}" type="presOf" srcId="{800F41E0-E7B2-4E48-91BA-2EE04A2736C8}" destId="{85B187DA-9031-4D48-A200-3133A1A9F445}" srcOrd="0" destOrd="0" presId="urn:microsoft.com/office/officeart/2005/8/layout/hierarchy1"/>
    <dgm:cxn modelId="{0A11B025-9391-46D7-BC62-A36599DAC345}" srcId="{3C9E9251-692E-48E1-B60D-CCEF23C6CA15}" destId="{703B9DFC-F247-4F10-9E5C-27FA3393DC2D}" srcOrd="2" destOrd="0" parTransId="{2D56ED1F-D56B-4E0E-96F6-F2DE8589D152}" sibTransId="{4E315090-A686-4448-8B49-17EA22CA54EF}"/>
    <dgm:cxn modelId="{8BB21C51-7B73-4271-900C-5AB7FF5FACF9}" srcId="{3C9E9251-692E-48E1-B60D-CCEF23C6CA15}" destId="{800F41E0-E7B2-4E48-91BA-2EE04A2736C8}" srcOrd="1" destOrd="0" parTransId="{2D74DF8C-3E27-4A53-B360-B3A004C98A4D}" sibTransId="{864813C5-2D26-4C42-8F99-6BDF9B794848}"/>
    <dgm:cxn modelId="{70FAFA8C-D3E8-43B0-A95C-78DC1FE01AD2}" srcId="{3C9E9251-692E-48E1-B60D-CCEF23C6CA15}" destId="{61D8DCEE-1602-4EDA-9317-038A94943755}" srcOrd="0" destOrd="0" parTransId="{40CB96A2-80EF-40B3-97D1-1717AC85F6F8}" sibTransId="{DB4ED529-C36C-4697-BF3A-DBA9BC9BD220}"/>
    <dgm:cxn modelId="{4E14C3DB-419C-48F0-802E-8DE2C8F91F9A}" type="presOf" srcId="{703B9DFC-F247-4F10-9E5C-27FA3393DC2D}" destId="{4584A61B-0A40-4B33-AF14-20E37B76AE38}" srcOrd="0" destOrd="0" presId="urn:microsoft.com/office/officeart/2005/8/layout/hierarchy1"/>
    <dgm:cxn modelId="{878E84E4-7E5E-46CB-87CC-94FA0407F008}" type="presOf" srcId="{3C9E9251-692E-48E1-B60D-CCEF23C6CA15}" destId="{E30674AA-8043-47BD-94F7-EA716F0926F0}" srcOrd="0" destOrd="0" presId="urn:microsoft.com/office/officeart/2005/8/layout/hierarchy1"/>
    <dgm:cxn modelId="{7287B002-3C0D-4952-9784-02FF04F4E2FA}" type="presParOf" srcId="{E30674AA-8043-47BD-94F7-EA716F0926F0}" destId="{68463C10-D91D-437B-82A6-4F9285AD2F53}" srcOrd="0" destOrd="0" presId="urn:microsoft.com/office/officeart/2005/8/layout/hierarchy1"/>
    <dgm:cxn modelId="{608C0AFC-EAD5-42EF-9675-68932DBA18BC}" type="presParOf" srcId="{68463C10-D91D-437B-82A6-4F9285AD2F53}" destId="{BCD5EA13-B3AA-401F-9188-CD003FECBA4B}" srcOrd="0" destOrd="0" presId="urn:microsoft.com/office/officeart/2005/8/layout/hierarchy1"/>
    <dgm:cxn modelId="{7BEE7ECD-1464-4396-882B-1F29CDEDFD50}" type="presParOf" srcId="{BCD5EA13-B3AA-401F-9188-CD003FECBA4B}" destId="{FC3E7935-7277-404F-BAC1-CD29FB4599FA}" srcOrd="0" destOrd="0" presId="urn:microsoft.com/office/officeart/2005/8/layout/hierarchy1"/>
    <dgm:cxn modelId="{60809CEE-3B9A-4726-A5EE-C415E39C9DCB}" type="presParOf" srcId="{BCD5EA13-B3AA-401F-9188-CD003FECBA4B}" destId="{6FB94C1A-4F00-4B8D-93DA-D2CC1A4E02D9}" srcOrd="1" destOrd="0" presId="urn:microsoft.com/office/officeart/2005/8/layout/hierarchy1"/>
    <dgm:cxn modelId="{2D031861-854C-4110-9A39-B876E553303F}" type="presParOf" srcId="{68463C10-D91D-437B-82A6-4F9285AD2F53}" destId="{13E53C0A-68B4-4D02-97F5-DF4F16FA6D2A}" srcOrd="1" destOrd="0" presId="urn:microsoft.com/office/officeart/2005/8/layout/hierarchy1"/>
    <dgm:cxn modelId="{0FA40308-674B-40B6-92FB-A20BFE9DEC2C}" type="presParOf" srcId="{E30674AA-8043-47BD-94F7-EA716F0926F0}" destId="{3BD5314D-F597-407D-8D1C-8DE397321A1E}" srcOrd="1" destOrd="0" presId="urn:microsoft.com/office/officeart/2005/8/layout/hierarchy1"/>
    <dgm:cxn modelId="{F66A940A-9C27-4BAF-B7C0-E7C992D7AA21}" type="presParOf" srcId="{3BD5314D-F597-407D-8D1C-8DE397321A1E}" destId="{B7FE4279-4A54-4AE4-A6D9-6BBF803C1190}" srcOrd="0" destOrd="0" presId="urn:microsoft.com/office/officeart/2005/8/layout/hierarchy1"/>
    <dgm:cxn modelId="{05A8AF44-F655-4B1F-A9BE-E5D43EC08682}" type="presParOf" srcId="{B7FE4279-4A54-4AE4-A6D9-6BBF803C1190}" destId="{3F086944-2ED6-4E3B-ACFA-FFCEAF778607}" srcOrd="0" destOrd="0" presId="urn:microsoft.com/office/officeart/2005/8/layout/hierarchy1"/>
    <dgm:cxn modelId="{BCF232A5-FCEE-4C4D-BDB9-419019A79739}" type="presParOf" srcId="{B7FE4279-4A54-4AE4-A6D9-6BBF803C1190}" destId="{85B187DA-9031-4D48-A200-3133A1A9F445}" srcOrd="1" destOrd="0" presId="urn:microsoft.com/office/officeart/2005/8/layout/hierarchy1"/>
    <dgm:cxn modelId="{7E62586D-F65F-4A96-B595-CA97867F2B0C}" type="presParOf" srcId="{3BD5314D-F597-407D-8D1C-8DE397321A1E}" destId="{0F127C0A-F120-438F-B1EA-1938D7BA13CA}" srcOrd="1" destOrd="0" presId="urn:microsoft.com/office/officeart/2005/8/layout/hierarchy1"/>
    <dgm:cxn modelId="{6FFEB7BA-D076-437A-B3BA-CD074E98DFD8}" type="presParOf" srcId="{E30674AA-8043-47BD-94F7-EA716F0926F0}" destId="{3BF326BF-06DC-406A-8B8C-C8545F11E302}" srcOrd="2" destOrd="0" presId="urn:microsoft.com/office/officeart/2005/8/layout/hierarchy1"/>
    <dgm:cxn modelId="{B3A2E14E-2535-46CE-9A77-13B8B9DF36A6}" type="presParOf" srcId="{3BF326BF-06DC-406A-8B8C-C8545F11E302}" destId="{38DB7431-C706-4DD9-8956-317A20E955A2}" srcOrd="0" destOrd="0" presId="urn:microsoft.com/office/officeart/2005/8/layout/hierarchy1"/>
    <dgm:cxn modelId="{DC893A49-9610-4B02-B000-883CB9C0E725}" type="presParOf" srcId="{38DB7431-C706-4DD9-8956-317A20E955A2}" destId="{9B73AB30-79FE-49CF-B4D8-EB10F011D638}" srcOrd="0" destOrd="0" presId="urn:microsoft.com/office/officeart/2005/8/layout/hierarchy1"/>
    <dgm:cxn modelId="{2580EF23-D37C-4904-8735-F591B4EF0082}" type="presParOf" srcId="{38DB7431-C706-4DD9-8956-317A20E955A2}" destId="{4584A61B-0A40-4B33-AF14-20E37B76AE38}" srcOrd="1" destOrd="0" presId="urn:microsoft.com/office/officeart/2005/8/layout/hierarchy1"/>
    <dgm:cxn modelId="{5192B873-7E62-4CE2-8AE3-4A8FE1344519}" type="presParOf" srcId="{3BF326BF-06DC-406A-8B8C-C8545F11E302}" destId="{9AE074A5-008A-4F02-A768-EF75DF2800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B001E-94A6-48AE-9C84-9D7D15B999CC}">
      <dsp:nvSpPr>
        <dsp:cNvPr id="0" name=""/>
        <dsp:cNvSpPr/>
      </dsp:nvSpPr>
      <dsp:spPr>
        <a:xfrm>
          <a:off x="0" y="4597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F5197-1694-499C-A892-595EF6703699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43259-53A7-4EA6-AC3F-4B7363611CBE}">
      <dsp:nvSpPr>
        <dsp:cNvPr id="0" name=""/>
        <dsp:cNvSpPr/>
      </dsp:nvSpPr>
      <dsp:spPr>
        <a:xfrm>
          <a:off x="1131174" y="4597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Doelen voor vandaag</a:t>
          </a:r>
        </a:p>
      </dsp:txBody>
      <dsp:txXfrm>
        <a:off x="1131174" y="4597"/>
        <a:ext cx="3754028" cy="979371"/>
      </dsp:txXfrm>
    </dsp:sp>
    <dsp:sp modelId="{E4DC5563-6F38-4EBA-A20B-79EBB71AE614}">
      <dsp:nvSpPr>
        <dsp:cNvPr id="0" name=""/>
        <dsp:cNvSpPr/>
      </dsp:nvSpPr>
      <dsp:spPr>
        <a:xfrm>
          <a:off x="0" y="1228812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29361-73F6-4336-993E-0FAAE5F33796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18A11-7D7B-43DA-AED9-8E3FF7ECD1CA}">
      <dsp:nvSpPr>
        <dsp:cNvPr id="0" name=""/>
        <dsp:cNvSpPr/>
      </dsp:nvSpPr>
      <dsp:spPr>
        <a:xfrm>
          <a:off x="1131174" y="1228812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acidose</a:t>
          </a:r>
        </a:p>
      </dsp:txBody>
      <dsp:txXfrm>
        <a:off x="1131174" y="1228812"/>
        <a:ext cx="3754028" cy="979371"/>
      </dsp:txXfrm>
    </dsp:sp>
    <dsp:sp modelId="{7E17BD7F-87B3-4B78-AFBF-9926831AE227}">
      <dsp:nvSpPr>
        <dsp:cNvPr id="0" name=""/>
        <dsp:cNvSpPr/>
      </dsp:nvSpPr>
      <dsp:spPr>
        <a:xfrm>
          <a:off x="0" y="2453027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0738D-F041-4D5F-8069-15DE1EDBDBDE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3308E-6CC0-40EB-8330-39A6BB45A09F}">
      <dsp:nvSpPr>
        <dsp:cNvPr id="0" name=""/>
        <dsp:cNvSpPr/>
      </dsp:nvSpPr>
      <dsp:spPr>
        <a:xfrm>
          <a:off x="1131174" y="2453027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labwaarden</a:t>
          </a:r>
        </a:p>
      </dsp:txBody>
      <dsp:txXfrm>
        <a:off x="1131174" y="2453027"/>
        <a:ext cx="3754028" cy="979371"/>
      </dsp:txXfrm>
    </dsp:sp>
    <dsp:sp modelId="{1C573BE7-288A-42E9-859E-09E64749A20D}">
      <dsp:nvSpPr>
        <dsp:cNvPr id="0" name=""/>
        <dsp:cNvSpPr/>
      </dsp:nvSpPr>
      <dsp:spPr>
        <a:xfrm>
          <a:off x="0" y="3677241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AFE22-13CB-4588-8993-C3ACF6A5EDBA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FE37B-F270-4F44-8055-489A3C936495}">
      <dsp:nvSpPr>
        <dsp:cNvPr id="0" name=""/>
        <dsp:cNvSpPr/>
      </dsp:nvSpPr>
      <dsp:spPr>
        <a:xfrm>
          <a:off x="1131174" y="3677241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Opdracht casus Marshyla</a:t>
          </a:r>
          <a:endParaRPr lang="en-US" sz="1900" kern="1200"/>
        </a:p>
      </dsp:txBody>
      <dsp:txXfrm>
        <a:off x="1131174" y="3677241"/>
        <a:ext cx="3754028" cy="979371"/>
      </dsp:txXfrm>
    </dsp:sp>
    <dsp:sp modelId="{700570F4-0D2C-423E-81D3-E48802C381E1}">
      <dsp:nvSpPr>
        <dsp:cNvPr id="0" name=""/>
        <dsp:cNvSpPr/>
      </dsp:nvSpPr>
      <dsp:spPr>
        <a:xfrm>
          <a:off x="0" y="4901456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B5E91-BCE5-438D-876F-972C13BE8BFE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073EB-A9D6-4F8E-A970-6365480ECF53}">
      <dsp:nvSpPr>
        <dsp:cNvPr id="0" name=""/>
        <dsp:cNvSpPr/>
      </dsp:nvSpPr>
      <dsp:spPr>
        <a:xfrm>
          <a:off x="1131174" y="4901456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Filmpje m.b.t. de casus</a:t>
          </a:r>
          <a:endParaRPr lang="en-US" sz="1900" kern="1200"/>
        </a:p>
      </dsp:txBody>
      <dsp:txXfrm>
        <a:off x="1131174" y="4901456"/>
        <a:ext cx="3754028" cy="9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641F5-2CF0-414B-A385-D9A0C61BFF67}">
      <dsp:nvSpPr>
        <dsp:cNvPr id="0" name=""/>
        <dsp:cNvSpPr/>
      </dsp:nvSpPr>
      <dsp:spPr>
        <a:xfrm>
          <a:off x="902158" y="1807"/>
          <a:ext cx="2780177" cy="16681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/>
            <a:t>Erytrocyten zijn?</a:t>
          </a:r>
          <a:endParaRPr lang="en-US" sz="3600" kern="1200"/>
        </a:p>
      </dsp:txBody>
      <dsp:txXfrm>
        <a:off x="902158" y="1807"/>
        <a:ext cx="2780177" cy="1668106"/>
      </dsp:txXfrm>
    </dsp:sp>
    <dsp:sp modelId="{156FF241-72E7-43E0-A609-9FC94826A48F}">
      <dsp:nvSpPr>
        <dsp:cNvPr id="0" name=""/>
        <dsp:cNvSpPr/>
      </dsp:nvSpPr>
      <dsp:spPr>
        <a:xfrm>
          <a:off x="3960353" y="1807"/>
          <a:ext cx="2780177" cy="1668106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/>
            <a:t>Leukocyten zijn?</a:t>
          </a:r>
          <a:endParaRPr lang="en-US" sz="3600" kern="1200"/>
        </a:p>
      </dsp:txBody>
      <dsp:txXfrm>
        <a:off x="3960353" y="1807"/>
        <a:ext cx="2780177" cy="1668106"/>
      </dsp:txXfrm>
    </dsp:sp>
    <dsp:sp modelId="{9CBFAA51-1787-4C6B-BAFD-7A9ACF142561}">
      <dsp:nvSpPr>
        <dsp:cNvPr id="0" name=""/>
        <dsp:cNvSpPr/>
      </dsp:nvSpPr>
      <dsp:spPr>
        <a:xfrm>
          <a:off x="2431255" y="1947931"/>
          <a:ext cx="2780177" cy="166810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/>
            <a:t>Trombocyten zijn?</a:t>
          </a:r>
          <a:endParaRPr lang="en-US" sz="3600" kern="1200"/>
        </a:p>
      </dsp:txBody>
      <dsp:txXfrm>
        <a:off x="2431255" y="1947931"/>
        <a:ext cx="2780177" cy="1668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E7935-7277-404F-BAC1-CD29FB4599FA}">
      <dsp:nvSpPr>
        <dsp:cNvPr id="0" name=""/>
        <dsp:cNvSpPr/>
      </dsp:nvSpPr>
      <dsp:spPr>
        <a:xfrm>
          <a:off x="0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94C1A-4F00-4B8D-93DA-D2CC1A4E02D9}">
      <dsp:nvSpPr>
        <dsp:cNvPr id="0" name=""/>
        <dsp:cNvSpPr/>
      </dsp:nvSpPr>
      <dsp:spPr>
        <a:xfrm>
          <a:off x="246459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Ademhaling</a:t>
          </a:r>
          <a:endParaRPr lang="en-US" sz="3000" kern="1200"/>
        </a:p>
      </dsp:txBody>
      <dsp:txXfrm>
        <a:off x="287713" y="1629733"/>
        <a:ext cx="2135626" cy="1326007"/>
      </dsp:txXfrm>
    </dsp:sp>
    <dsp:sp modelId="{3F086944-2ED6-4E3B-ACFA-FFCEAF778607}">
      <dsp:nvSpPr>
        <dsp:cNvPr id="0" name=""/>
        <dsp:cNvSpPr/>
      </dsp:nvSpPr>
      <dsp:spPr>
        <a:xfrm>
          <a:off x="2711053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187DA-9031-4D48-A200-3133A1A9F445}">
      <dsp:nvSpPr>
        <dsp:cNvPr id="0" name=""/>
        <dsp:cNvSpPr/>
      </dsp:nvSpPr>
      <dsp:spPr>
        <a:xfrm>
          <a:off x="2957512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Circulatie</a:t>
          </a:r>
          <a:endParaRPr lang="en-US" sz="3000" kern="1200"/>
        </a:p>
      </dsp:txBody>
      <dsp:txXfrm>
        <a:off x="2998766" y="1629733"/>
        <a:ext cx="2135626" cy="1326007"/>
      </dsp:txXfrm>
    </dsp:sp>
    <dsp:sp modelId="{9B73AB30-79FE-49CF-B4D8-EB10F011D638}">
      <dsp:nvSpPr>
        <dsp:cNvPr id="0" name=""/>
        <dsp:cNvSpPr/>
      </dsp:nvSpPr>
      <dsp:spPr>
        <a:xfrm>
          <a:off x="5422106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4A61B-0A40-4B33-AF14-20E37B76AE38}">
      <dsp:nvSpPr>
        <dsp:cNvPr id="0" name=""/>
        <dsp:cNvSpPr/>
      </dsp:nvSpPr>
      <dsp:spPr>
        <a:xfrm>
          <a:off x="5668565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Nieren </a:t>
          </a:r>
          <a:endParaRPr lang="en-US" sz="3000" kern="1200"/>
        </a:p>
      </dsp:txBody>
      <dsp:txXfrm>
        <a:off x="5709819" y="1629733"/>
        <a:ext cx="2135626" cy="132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8C0EC-DF31-4E51-8D32-0ACBB1480FB2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C4A99-6591-4029-AC0F-0D6EF9E1D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1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C4A99-6591-4029-AC0F-0D6EF9E1D33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67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C4A99-6591-4029-AC0F-0D6EF9E1D33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11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Anatomie p. 162</a:t>
            </a:r>
          </a:p>
          <a:p>
            <a:r>
              <a:rPr lang="nl-NL" dirty="0"/>
              <a:t>pH</a:t>
            </a:r>
            <a:r>
              <a:rPr lang="nl-NL" baseline="0" dirty="0"/>
              <a:t> 7 is neutraal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C4A99-6591-4029-AC0F-0D6EF9E1D33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17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Zure afvalstoffen:</a:t>
            </a:r>
            <a:br>
              <a:rPr lang="nl-NL" dirty="0"/>
            </a:br>
            <a:r>
              <a:rPr lang="nl-NL" dirty="0"/>
              <a:t>co2,</a:t>
            </a:r>
            <a:r>
              <a:rPr lang="nl-NL" baseline="0" dirty="0"/>
              <a:t> melkzuur, ketonen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C4A99-6591-4029-AC0F-0D6EF9E1D33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0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C4A99-6591-4029-AC0F-0D6EF9E1D33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410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C4A99-6591-4029-AC0F-0D6EF9E1D33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50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effectLst/>
              </a:rPr>
              <a:t>Hoge koorts al of niet met koude rilling en/of pijn op de borst, hypotensie, dyspnoe, misselijkheid, </a:t>
            </a:r>
            <a:r>
              <a:rPr lang="nl-NL" dirty="0" err="1">
                <a:effectLst/>
              </a:rPr>
              <a:t>lendepijn</a:t>
            </a:r>
            <a:r>
              <a:rPr lang="nl-NL" dirty="0">
                <a:effectLst/>
              </a:rPr>
              <a:t> en tachycardie.</a:t>
            </a:r>
          </a:p>
          <a:p>
            <a:r>
              <a:rPr lang="nl-NL" dirty="0"/>
              <a:t>Kruisserum: rode bloedcellen van de donor worden gemengd met het serum van de ontvanger. Bij samenklontering, nieuwe zak bloed nodig.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C4A99-6591-4029-AC0F-0D6EF9E1D33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94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9D6E-DF14-494C-BAC2-5D8538FAC345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B8D-8D3C-42E9-9AE1-B8EABAFAA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4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9D6E-DF14-494C-BAC2-5D8538FAC345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B8D-8D3C-42E9-9AE1-B8EABAFAA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07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9D6E-DF14-494C-BAC2-5D8538FAC345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B8D-8D3C-42E9-9AE1-B8EABAFAA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92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9D6E-DF14-494C-BAC2-5D8538FAC345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B8D-8D3C-42E9-9AE1-B8EABAFAA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91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9D6E-DF14-494C-BAC2-5D8538FAC345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B8D-8D3C-42E9-9AE1-B8EABAFAA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7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9D6E-DF14-494C-BAC2-5D8538FAC345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B8D-8D3C-42E9-9AE1-B8EABAFAA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79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9D6E-DF14-494C-BAC2-5D8538FAC345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B8D-8D3C-42E9-9AE1-B8EABAFAA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41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9D6E-DF14-494C-BAC2-5D8538FAC345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B8D-8D3C-42E9-9AE1-B8EABAFAA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29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9D6E-DF14-494C-BAC2-5D8538FAC345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B8D-8D3C-42E9-9AE1-B8EABAFAA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9D6E-DF14-494C-BAC2-5D8538FAC345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B8D-8D3C-42E9-9AE1-B8EABAFAA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88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9D6E-DF14-494C-BAC2-5D8538FAC345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B8D-8D3C-42E9-9AE1-B8EABAFAA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09D6E-DF14-494C-BAC2-5D8538FAC345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5B8D-8D3C-42E9-9AE1-B8EABAFAA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40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hmvnF3qkX8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HGcaXIJg8s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9qZBlhiLy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nl/url?sa=i&amp;rct=j&amp;q=&amp;esrc=s&amp;source=images&amp;cd=&amp;cad=rja&amp;uact=8&amp;ved=0CAcQjRxqFQoTCNbckP_GnsgCFQW8GgodDpUFpQ&amp;url=http://www.mcvoordieren.nl/bloedarmoede-hond&amp;bvm=bv.103627116,d.bGQ&amp;psig=AFQjCNFwssJTsKeAMKBV2qjHskDBoAtFfw&amp;ust=144369549952909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59971" y="1783959"/>
            <a:ext cx="3483937" cy="2889114"/>
          </a:xfrm>
        </p:spPr>
        <p:txBody>
          <a:bodyPr anchor="b">
            <a:normAutofit/>
          </a:bodyPr>
          <a:lstStyle/>
          <a:p>
            <a:pPr algn="l"/>
            <a:r>
              <a:rPr lang="nl-NL" b="1" dirty="0">
                <a:solidFill>
                  <a:schemeClr val="bg1"/>
                </a:solidFill>
              </a:rPr>
              <a:t>Klinisch redeneren </a:t>
            </a:r>
            <a:br>
              <a:rPr lang="nl-NL" b="1" dirty="0">
                <a:solidFill>
                  <a:schemeClr val="bg1"/>
                </a:solidFill>
              </a:rPr>
            </a:b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59970" y="4750893"/>
            <a:ext cx="3483937" cy="1147863"/>
          </a:xfrm>
        </p:spPr>
        <p:txBody>
          <a:bodyPr anchor="t">
            <a:normAutofit/>
          </a:bodyPr>
          <a:lstStyle/>
          <a:p>
            <a:pPr algn="l"/>
            <a:r>
              <a:rPr lang="nl-NL" sz="1700" dirty="0">
                <a:solidFill>
                  <a:schemeClr val="bg1"/>
                </a:solidFill>
              </a:rPr>
              <a:t>Bloed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C:\Users\maaike.visser\AppData\Local\Microsoft\Windows\Temporary Internet Files\Content.IE5\2ZBXQT2W\wordle 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/>
          <a:stretch/>
        </p:blipFill>
        <p:spPr bwMode="auto">
          <a:xfrm rot="16200000">
            <a:off x="-845244" y="957198"/>
            <a:ext cx="50690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55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nl-NL" sz="3500" b="1">
                <a:solidFill>
                  <a:srgbClr val="FFFFFF"/>
                </a:solidFill>
              </a:rPr>
              <a:t>Alkalose (geen toetsstof)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rgbClr val="FEFFFF"/>
                </a:solidFill>
              </a:rPr>
              <a:t>    Alkalose = bloed is te basisch</a:t>
            </a:r>
          </a:p>
          <a:p>
            <a:r>
              <a:rPr lang="nl-NL">
                <a:solidFill>
                  <a:srgbClr val="FEFFFF"/>
                </a:solidFill>
              </a:rPr>
              <a:t>Metabole alkalose (bijv door maagzuurverlies bij langdurig braken)</a:t>
            </a:r>
          </a:p>
          <a:p>
            <a:r>
              <a:rPr lang="nl-NL">
                <a:solidFill>
                  <a:srgbClr val="FEFFFF"/>
                </a:solidFill>
              </a:rPr>
              <a:t>Respiratoire alkalose (hyperventileren)</a:t>
            </a:r>
          </a:p>
        </p:txBody>
      </p:sp>
    </p:spTree>
    <p:extLst>
      <p:ext uri="{BB962C8B-B14F-4D97-AF65-F5344CB8AC3E}">
        <p14:creationId xmlns:p14="http://schemas.microsoft.com/office/powerpoint/2010/main" val="39303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CEC75D0-DEF5-4608-8363-B155EB615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3hmvnF3qkX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6000" y="2143124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8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7E99902-0505-40BE-9DA0-7CABE1AEB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GHGcaXIJg8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6000" y="191683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8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nl-NL" b="1"/>
              <a:t>Anemie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6" r="19835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22D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700">
                <a:hlinkClick r:id="rId4"/>
              </a:rPr>
              <a:t>https://www.youtube.com/watch?v=W9qZBlhiLyQ</a:t>
            </a:r>
            <a:endParaRPr lang="nl-NL" sz="1700"/>
          </a:p>
          <a:p>
            <a:pPr marL="0" indent="0">
              <a:buNone/>
            </a:pPr>
            <a:endParaRPr lang="nl-NL" sz="1700"/>
          </a:p>
          <a:p>
            <a:pPr marL="0" indent="0">
              <a:buNone/>
            </a:pPr>
            <a:br>
              <a:rPr lang="nl-NL" sz="1700"/>
            </a:br>
            <a:r>
              <a:rPr lang="nl-NL" sz="1700"/>
              <a:t>Bloedtransfusie: </a:t>
            </a:r>
          </a:p>
          <a:p>
            <a:pPr marL="0" indent="0">
              <a:buNone/>
            </a:pPr>
            <a:r>
              <a:rPr lang="nl-NL" sz="1700" i="1"/>
              <a:t>Transfusiereacties</a:t>
            </a:r>
            <a:br>
              <a:rPr lang="nl-NL" sz="1700" i="1"/>
            </a:br>
            <a:r>
              <a:rPr lang="nl-NL" sz="1700" i="1"/>
              <a:t>2 x kruisserum prikken</a:t>
            </a:r>
          </a:p>
          <a:p>
            <a:pPr marL="0" indent="0">
              <a:buNone/>
            </a:pPr>
            <a:endParaRPr lang="nl-NL" sz="1700"/>
          </a:p>
        </p:txBody>
      </p:sp>
    </p:spTree>
    <p:extLst>
      <p:ext uri="{BB962C8B-B14F-4D97-AF65-F5344CB8AC3E}">
        <p14:creationId xmlns:p14="http://schemas.microsoft.com/office/powerpoint/2010/main" val="199247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cvoordieren.nl/userfiles/3/image/interne/rode-bloedcellen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 b="1">
                <a:solidFill>
                  <a:schemeClr val="tx1">
                    <a:lumMod val="85000"/>
                    <a:lumOff val="15000"/>
                  </a:schemeClr>
                </a:solidFill>
              </a:rPr>
              <a:t>Vragen???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57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nl-NL" b="1">
                <a:solidFill>
                  <a:srgbClr val="FFFFFF"/>
                </a:solidFill>
              </a:rPr>
              <a:t>Inhoud deze week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3C38279-CBC5-4E3C-B7A3-0558191027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60362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476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283E5-58A0-4614-8CDC-D58BBFD0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nl-NL" dirty="0">
                <a:cs typeface="Calibri Light"/>
              </a:rPr>
              <a:t>Klinische redeneren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B4D88E-C764-432B-B17E-98CC6553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1700" dirty="0">
                <a:cs typeface="Calibri"/>
              </a:rPr>
              <a:t>Wat is het doel van klinisch redeneren?</a:t>
            </a:r>
          </a:p>
          <a:p>
            <a:endParaRPr lang="nl-NL" sz="1700">
              <a:cs typeface="Calibri"/>
            </a:endParaRPr>
          </a:p>
          <a:p>
            <a:r>
              <a:rPr lang="nl-NL" sz="1700" dirty="0">
                <a:cs typeface="Calibri"/>
              </a:rPr>
              <a:t>Waar kun je de SBAR voor inzetten?</a:t>
            </a:r>
          </a:p>
          <a:p>
            <a:endParaRPr lang="nl-NL" sz="1700">
              <a:cs typeface="Calibri"/>
            </a:endParaRPr>
          </a:p>
          <a:p>
            <a:r>
              <a:rPr lang="nl-NL" sz="1700" dirty="0">
                <a:cs typeface="Calibri"/>
              </a:rPr>
              <a:t>Waar gebruik je de EWS score voor?</a:t>
            </a:r>
          </a:p>
          <a:p>
            <a:endParaRPr lang="nl-NL" sz="1700">
              <a:cs typeface="Calibri"/>
            </a:endParaRPr>
          </a:p>
          <a:p>
            <a:pPr marL="0" indent="0">
              <a:buNone/>
            </a:pPr>
            <a:endParaRPr lang="nl-NL" sz="17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448224-3402-4336-9227-5FADF7BB8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69" r="10811" b="4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548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8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AB26A-41E1-4451-8B45-D58972B0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53" y="606564"/>
            <a:ext cx="7838694" cy="1325563"/>
          </a:xfrm>
        </p:spPr>
        <p:txBody>
          <a:bodyPr anchor="ctr">
            <a:normAutofit/>
          </a:bodyPr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Voorkennis ophalen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655" y="2043803"/>
            <a:ext cx="7642689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ECC4D06-7A96-4AF8-AB9F-377544FA1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502872"/>
              </p:ext>
            </p:extLst>
          </p:nvPr>
        </p:nvGraphicFramePr>
        <p:xfrm>
          <a:off x="750655" y="2385390"/>
          <a:ext cx="7642689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7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22533C-62DF-4A8C-A19D-862AFE78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067" y="1346200"/>
            <a:ext cx="4022554" cy="32845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000"/>
              <a:t>Wat is de functie van het bloed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35ADE85-C7A0-4547-8909-B49A2C065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931" y="946181"/>
            <a:ext cx="3804700" cy="491393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435991F-B7C0-45E0-8764-03C918DCE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00" y="1109966"/>
            <a:ext cx="3606562" cy="4586361"/>
          </a:xfrm>
          <a:custGeom>
            <a:avLst/>
            <a:gdLst>
              <a:gd name="connsiteX0" fmla="*/ 2823706 w 4906732"/>
              <a:gd name="connsiteY0" fmla="*/ 125909 h 4679812"/>
              <a:gd name="connsiteX1" fmla="*/ 1850428 w 4906732"/>
              <a:gd name="connsiteY1" fmla="*/ 315565 h 4679812"/>
              <a:gd name="connsiteX2" fmla="*/ 985777 w 4906732"/>
              <a:gd name="connsiteY2" fmla="*/ 836564 h 4679812"/>
              <a:gd name="connsiteX3" fmla="*/ 387723 w 4906732"/>
              <a:gd name="connsiteY3" fmla="*/ 1587831 h 4679812"/>
              <a:gd name="connsiteX4" fmla="*/ 170864 w 4906732"/>
              <a:gd name="connsiteY4" fmla="*/ 2462142 h 4679812"/>
              <a:gd name="connsiteX5" fmla="*/ 529776 w 4906732"/>
              <a:gd name="connsiteY5" fmla="*/ 3273973 h 4679812"/>
              <a:gd name="connsiteX6" fmla="*/ 710624 w 4906732"/>
              <a:gd name="connsiteY6" fmla="*/ 3531652 h 4679812"/>
              <a:gd name="connsiteX7" fmla="*/ 2407596 w 4906732"/>
              <a:gd name="connsiteY7" fmla="*/ 4538883 h 4679812"/>
              <a:gd name="connsiteX8" fmla="*/ 3695819 w 4906732"/>
              <a:gd name="connsiteY8" fmla="*/ 3919227 h 4679812"/>
              <a:gd name="connsiteX9" fmla="*/ 3852594 w 4906732"/>
              <a:gd name="connsiteY9" fmla="*/ 3796182 h 4679812"/>
              <a:gd name="connsiteX10" fmla="*/ 4565642 w 4906732"/>
              <a:gd name="connsiteY10" fmla="*/ 3152944 h 4679812"/>
              <a:gd name="connsiteX11" fmla="*/ 4806474 w 4906732"/>
              <a:gd name="connsiteY11" fmla="*/ 2462142 h 4679812"/>
              <a:gd name="connsiteX12" fmla="*/ 4265818 w 4906732"/>
              <a:gd name="connsiteY12" fmla="*/ 777712 h 4679812"/>
              <a:gd name="connsiteX13" fmla="*/ 3657619 w 4906732"/>
              <a:gd name="connsiteY13" fmla="*/ 302163 h 4679812"/>
              <a:gd name="connsiteX14" fmla="*/ 2823706 w 4906732"/>
              <a:gd name="connsiteY14" fmla="*/ 125909 h 4679812"/>
              <a:gd name="connsiteX15" fmla="*/ 2807999 w 4906732"/>
              <a:gd name="connsiteY15" fmla="*/ 0 h 4679812"/>
              <a:gd name="connsiteX16" fmla="*/ 3690684 w 4906732"/>
              <a:gd name="connsiteY16" fmla="*/ 186911 h 4679812"/>
              <a:gd name="connsiteX17" fmla="*/ 4334455 w 4906732"/>
              <a:gd name="connsiteY17" fmla="*/ 691216 h 4679812"/>
              <a:gd name="connsiteX18" fmla="*/ 4906732 w 4906732"/>
              <a:gd name="connsiteY18" fmla="*/ 2477497 h 4679812"/>
              <a:gd name="connsiteX19" fmla="*/ 4651814 w 4906732"/>
              <a:gd name="connsiteY19" fmla="*/ 3210070 h 4679812"/>
              <a:gd name="connsiteX20" fmla="*/ 3897062 w 4906732"/>
              <a:gd name="connsiteY20" fmla="*/ 3892202 h 4679812"/>
              <a:gd name="connsiteX21" fmla="*/ 3731118 w 4906732"/>
              <a:gd name="connsiteY21" fmla="*/ 4022687 h 4679812"/>
              <a:gd name="connsiteX22" fmla="*/ 2367551 w 4906732"/>
              <a:gd name="connsiteY22" fmla="*/ 4679812 h 4679812"/>
              <a:gd name="connsiteX23" fmla="*/ 571329 w 4906732"/>
              <a:gd name="connsiteY23" fmla="*/ 3611676 h 4679812"/>
              <a:gd name="connsiteX24" fmla="*/ 379904 w 4906732"/>
              <a:gd name="connsiteY24" fmla="*/ 3338417 h 4679812"/>
              <a:gd name="connsiteX25" fmla="*/ 0 w 4906732"/>
              <a:gd name="connsiteY25" fmla="*/ 2477497 h 4679812"/>
              <a:gd name="connsiteX26" fmla="*/ 229543 w 4906732"/>
              <a:gd name="connsiteY26" fmla="*/ 1550320 h 4679812"/>
              <a:gd name="connsiteX27" fmla="*/ 862575 w 4906732"/>
              <a:gd name="connsiteY27" fmla="*/ 753626 h 4679812"/>
              <a:gd name="connsiteX28" fmla="*/ 1777796 w 4906732"/>
              <a:gd name="connsiteY28" fmla="*/ 201123 h 4679812"/>
              <a:gd name="connsiteX29" fmla="*/ 2807999 w 4906732"/>
              <a:gd name="connsiteY29" fmla="*/ 0 h 467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06732" h="4679812">
                <a:moveTo>
                  <a:pt x="2823706" y="125909"/>
                </a:moveTo>
                <a:cubicBezTo>
                  <a:pt x="2500507" y="125909"/>
                  <a:pt x="2172931" y="189700"/>
                  <a:pt x="1850428" y="315565"/>
                </a:cubicBezTo>
                <a:cubicBezTo>
                  <a:pt x="1536380" y="437905"/>
                  <a:pt x="1237454" y="618087"/>
                  <a:pt x="985777" y="836564"/>
                </a:cubicBezTo>
                <a:cubicBezTo>
                  <a:pt x="729724" y="1058771"/>
                  <a:pt x="528483" y="1311610"/>
                  <a:pt x="387723" y="1587831"/>
                </a:cubicBezTo>
                <a:cubicBezTo>
                  <a:pt x="243879" y="1870198"/>
                  <a:pt x="170864" y="2164358"/>
                  <a:pt x="170864" y="2462142"/>
                </a:cubicBezTo>
                <a:cubicBezTo>
                  <a:pt x="170864" y="2762044"/>
                  <a:pt x="287351" y="2937188"/>
                  <a:pt x="529776" y="3273973"/>
                </a:cubicBezTo>
                <a:cubicBezTo>
                  <a:pt x="588268" y="3355198"/>
                  <a:pt x="648751" y="3439241"/>
                  <a:pt x="710624" y="3531652"/>
                </a:cubicBezTo>
                <a:cubicBezTo>
                  <a:pt x="1183438" y="4237671"/>
                  <a:pt x="1690966" y="4538883"/>
                  <a:pt x="2407596" y="4538883"/>
                </a:cubicBezTo>
                <a:cubicBezTo>
                  <a:pt x="2877921" y="4538883"/>
                  <a:pt x="3223006" y="4293500"/>
                  <a:pt x="3695819" y="3919227"/>
                </a:cubicBezTo>
                <a:cubicBezTo>
                  <a:pt x="3748639" y="3877407"/>
                  <a:pt x="3801462" y="3836089"/>
                  <a:pt x="3852594" y="3796182"/>
                </a:cubicBezTo>
                <a:cubicBezTo>
                  <a:pt x="4129735" y="3579621"/>
                  <a:pt x="4391458" y="3375051"/>
                  <a:pt x="4565642" y="3152944"/>
                </a:cubicBezTo>
                <a:cubicBezTo>
                  <a:pt x="4732166" y="2940616"/>
                  <a:pt x="4806474" y="2727581"/>
                  <a:pt x="4806474" y="2462142"/>
                </a:cubicBezTo>
                <a:cubicBezTo>
                  <a:pt x="4806474" y="1796834"/>
                  <a:pt x="4614485" y="1198642"/>
                  <a:pt x="4265818" y="777712"/>
                </a:cubicBezTo>
                <a:cubicBezTo>
                  <a:pt x="4095218" y="571832"/>
                  <a:pt x="3890594" y="411804"/>
                  <a:pt x="3657619" y="302163"/>
                </a:cubicBezTo>
                <a:cubicBezTo>
                  <a:pt x="3409027" y="185265"/>
                  <a:pt x="3128504" y="125909"/>
                  <a:pt x="2823706" y="125909"/>
                </a:cubicBezTo>
                <a:close/>
                <a:moveTo>
                  <a:pt x="2807999" y="0"/>
                </a:moveTo>
                <a:cubicBezTo>
                  <a:pt x="3130622" y="0"/>
                  <a:pt x="3427552" y="62945"/>
                  <a:pt x="3690684" y="186911"/>
                </a:cubicBezTo>
                <a:cubicBezTo>
                  <a:pt x="3937285" y="303182"/>
                  <a:pt x="4153876" y="472887"/>
                  <a:pt x="4334455" y="691216"/>
                </a:cubicBezTo>
                <a:cubicBezTo>
                  <a:pt x="4703514" y="1137598"/>
                  <a:pt x="4906732" y="1771961"/>
                  <a:pt x="4906732" y="2477497"/>
                </a:cubicBezTo>
                <a:cubicBezTo>
                  <a:pt x="4906732" y="2758986"/>
                  <a:pt x="4828077" y="2984902"/>
                  <a:pt x="4651814" y="3210070"/>
                </a:cubicBezTo>
                <a:cubicBezTo>
                  <a:pt x="4467443" y="3445606"/>
                  <a:pt x="4190412" y="3662546"/>
                  <a:pt x="3897062" y="3892202"/>
                </a:cubicBezTo>
                <a:cubicBezTo>
                  <a:pt x="3842940" y="3934522"/>
                  <a:pt x="3787028" y="3978338"/>
                  <a:pt x="3731118" y="4022687"/>
                </a:cubicBezTo>
                <a:cubicBezTo>
                  <a:pt x="3230651" y="4419592"/>
                  <a:pt x="2865384" y="4679812"/>
                  <a:pt x="2367551" y="4679812"/>
                </a:cubicBezTo>
                <a:cubicBezTo>
                  <a:pt x="1609008" y="4679812"/>
                  <a:pt x="1071796" y="4360387"/>
                  <a:pt x="571329" y="3611676"/>
                </a:cubicBezTo>
                <a:cubicBezTo>
                  <a:pt x="505836" y="3513679"/>
                  <a:pt x="441817" y="3424553"/>
                  <a:pt x="379904" y="3338417"/>
                </a:cubicBezTo>
                <a:cubicBezTo>
                  <a:pt x="123300" y="2981268"/>
                  <a:pt x="0" y="2795534"/>
                  <a:pt x="0" y="2477497"/>
                </a:cubicBezTo>
                <a:cubicBezTo>
                  <a:pt x="0" y="2161706"/>
                  <a:pt x="77286" y="1849760"/>
                  <a:pt x="229543" y="1550320"/>
                </a:cubicBezTo>
                <a:cubicBezTo>
                  <a:pt x="378535" y="1257397"/>
                  <a:pt x="591545" y="989269"/>
                  <a:pt x="862575" y="753626"/>
                </a:cubicBezTo>
                <a:cubicBezTo>
                  <a:pt x="1128971" y="521938"/>
                  <a:pt x="1445380" y="330861"/>
                  <a:pt x="1777796" y="201123"/>
                </a:cubicBezTo>
                <a:cubicBezTo>
                  <a:pt x="2119161" y="67648"/>
                  <a:pt x="2465896" y="0"/>
                  <a:pt x="2807999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Afbeelding 4" descr="A Drop Of Blood Free Stock Photo - Public Domain Pictures">
            <a:extLst>
              <a:ext uri="{FF2B5EF4-FFF2-40B4-BE49-F238E27FC236}">
                <a16:creationId xmlns:a16="http://schemas.microsoft.com/office/drawing/2014/main" id="{48EC4F3B-1D17-431B-9F3D-346C21433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23" r="19745" b="1"/>
          <a:stretch/>
        </p:blipFill>
        <p:spPr>
          <a:xfrm>
            <a:off x="600000" y="1109966"/>
            <a:ext cx="3606562" cy="4586361"/>
          </a:xfrm>
          <a:custGeom>
            <a:avLst/>
            <a:gdLst/>
            <a:ahLst/>
            <a:cxnLst/>
            <a:rect l="l" t="t" r="r" b="b"/>
            <a:pathLst>
              <a:path w="4906732" h="4679812">
                <a:moveTo>
                  <a:pt x="2807999" y="0"/>
                </a:moveTo>
                <a:cubicBezTo>
                  <a:pt x="3130622" y="0"/>
                  <a:pt x="3427552" y="62945"/>
                  <a:pt x="3690684" y="186911"/>
                </a:cubicBezTo>
                <a:cubicBezTo>
                  <a:pt x="3937285" y="303182"/>
                  <a:pt x="4153876" y="472887"/>
                  <a:pt x="4334455" y="691216"/>
                </a:cubicBezTo>
                <a:cubicBezTo>
                  <a:pt x="4703514" y="1137598"/>
                  <a:pt x="4906732" y="1771961"/>
                  <a:pt x="4906732" y="2477497"/>
                </a:cubicBezTo>
                <a:cubicBezTo>
                  <a:pt x="4906732" y="2758986"/>
                  <a:pt x="4828077" y="2984902"/>
                  <a:pt x="4651814" y="3210070"/>
                </a:cubicBezTo>
                <a:cubicBezTo>
                  <a:pt x="4467443" y="3445606"/>
                  <a:pt x="4190412" y="3662546"/>
                  <a:pt x="3897062" y="3892202"/>
                </a:cubicBezTo>
                <a:cubicBezTo>
                  <a:pt x="3842940" y="3934522"/>
                  <a:pt x="3787028" y="3978338"/>
                  <a:pt x="3731118" y="4022687"/>
                </a:cubicBezTo>
                <a:cubicBezTo>
                  <a:pt x="3230651" y="4419592"/>
                  <a:pt x="2865384" y="4679812"/>
                  <a:pt x="2367551" y="4679812"/>
                </a:cubicBezTo>
                <a:cubicBezTo>
                  <a:pt x="1609008" y="4679812"/>
                  <a:pt x="1071796" y="4360387"/>
                  <a:pt x="571329" y="3611676"/>
                </a:cubicBezTo>
                <a:cubicBezTo>
                  <a:pt x="505836" y="3513679"/>
                  <a:pt x="441817" y="3424553"/>
                  <a:pt x="379904" y="3338417"/>
                </a:cubicBezTo>
                <a:cubicBezTo>
                  <a:pt x="123300" y="2981268"/>
                  <a:pt x="0" y="2795534"/>
                  <a:pt x="0" y="2477497"/>
                </a:cubicBezTo>
                <a:cubicBezTo>
                  <a:pt x="0" y="2161706"/>
                  <a:pt x="77286" y="1849760"/>
                  <a:pt x="229543" y="1550320"/>
                </a:cubicBezTo>
                <a:cubicBezTo>
                  <a:pt x="378535" y="1257397"/>
                  <a:pt x="591545" y="989269"/>
                  <a:pt x="862575" y="753626"/>
                </a:cubicBezTo>
                <a:cubicBezTo>
                  <a:pt x="1128971" y="521938"/>
                  <a:pt x="1445380" y="330861"/>
                  <a:pt x="1777796" y="201123"/>
                </a:cubicBezTo>
                <a:cubicBezTo>
                  <a:pt x="2119161" y="67648"/>
                  <a:pt x="2465896" y="0"/>
                  <a:pt x="280799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992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65935-E87D-4B22-9204-AAB26957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cs typeface="Calibri Light"/>
              </a:rPr>
              <a:t>Zonder bloed kan het menselijke lichaam niet functioneren. Wat is de relatie van bloed </a:t>
            </a:r>
            <a:r>
              <a:rPr lang="nl-NL" dirty="0" err="1">
                <a:cs typeface="Calibri Light"/>
              </a:rPr>
              <a:t>tav</a:t>
            </a:r>
            <a:r>
              <a:rPr lang="nl-NL" dirty="0">
                <a:cs typeface="Calibri Light"/>
              </a:rPr>
              <a:t> andere organen?</a:t>
            </a:r>
            <a:endParaRPr lang="nl-NL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FC42DB7-443B-48CC-BF56-0B3DECA26C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75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nl-NL" sz="3500" b="1">
                <a:solidFill>
                  <a:srgbClr val="FFFFFF"/>
                </a:solidFill>
              </a:rPr>
              <a:t>Zuur-Base evenwicht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EFFFF"/>
                </a:solidFill>
              </a:rPr>
              <a:t>Zuurgraad/ pH </a:t>
            </a:r>
            <a:r>
              <a:rPr lang="nl-NL" dirty="0">
                <a:solidFill>
                  <a:srgbClr val="FEFFFF"/>
                </a:solidFill>
                <a:sym typeface="Wingdings" pitchFamily="2" charset="2"/>
              </a:rPr>
              <a:t>= hoe meer zuur hoe lager de zuurgraad</a:t>
            </a:r>
          </a:p>
          <a:p>
            <a:r>
              <a:rPr lang="nl-NL" dirty="0">
                <a:solidFill>
                  <a:srgbClr val="FEFFFF"/>
                </a:solidFill>
                <a:sym typeface="Wingdings" pitchFamily="2" charset="2"/>
              </a:rPr>
              <a:t>Basen = neutraliseren de zuren door zich te binden</a:t>
            </a:r>
            <a:endParaRPr lang="nl-NL" dirty="0">
              <a:solidFill>
                <a:srgbClr val="FEFFFF"/>
              </a:solidFill>
              <a:cs typeface="Calibri"/>
            </a:endParaRPr>
          </a:p>
          <a:p>
            <a:r>
              <a:rPr lang="en-US" dirty="0">
                <a:solidFill>
                  <a:srgbClr val="FEFFFF"/>
                </a:solidFill>
                <a:sym typeface="Wingdings" pitchFamily="2" charset="2"/>
              </a:rPr>
              <a:t>PH 7 = </a:t>
            </a:r>
            <a:r>
              <a:rPr lang="en-US" dirty="0" err="1">
                <a:solidFill>
                  <a:srgbClr val="FEFFFF"/>
                </a:solidFill>
                <a:sym typeface="Wingdings" pitchFamily="2" charset="2"/>
              </a:rPr>
              <a:t>neutraal</a:t>
            </a:r>
            <a:endParaRPr lang="en-US" dirty="0" err="1">
              <a:solidFill>
                <a:srgbClr val="FEFFFF"/>
              </a:solidFill>
              <a:cs typeface="Calibri"/>
            </a:endParaRPr>
          </a:p>
          <a:p>
            <a:r>
              <a:rPr lang="en-US" err="1">
                <a:solidFill>
                  <a:srgbClr val="FEFFFF"/>
                </a:solidFill>
                <a:sym typeface="Wingdings" pitchFamily="2" charset="2"/>
              </a:rPr>
              <a:t>Ons</a:t>
            </a:r>
            <a:r>
              <a:rPr lang="en-US" dirty="0">
                <a:solidFill>
                  <a:srgbClr val="FEFFFF"/>
                </a:solidFill>
                <a:sym typeface="Wingdings" pitchFamily="2" charset="2"/>
              </a:rPr>
              <a:t> </a:t>
            </a:r>
            <a:r>
              <a:rPr lang="en-US" err="1">
                <a:solidFill>
                  <a:srgbClr val="FEFFFF"/>
                </a:solidFill>
                <a:sym typeface="Wingdings" pitchFamily="2" charset="2"/>
              </a:rPr>
              <a:t>lichaam</a:t>
            </a:r>
            <a:r>
              <a:rPr lang="en-US" dirty="0">
                <a:solidFill>
                  <a:srgbClr val="FEFFFF"/>
                </a:solidFill>
                <a:sym typeface="Wingdings" pitchFamily="2" charset="2"/>
              </a:rPr>
              <a:t> </a:t>
            </a:r>
            <a:r>
              <a:rPr lang="en-US" err="1">
                <a:solidFill>
                  <a:srgbClr val="FEFFFF"/>
                </a:solidFill>
                <a:sym typeface="Wingdings" pitchFamily="2" charset="2"/>
              </a:rPr>
              <a:t>heeft</a:t>
            </a:r>
            <a:r>
              <a:rPr lang="en-US" dirty="0">
                <a:solidFill>
                  <a:srgbClr val="FEFFFF"/>
                </a:solidFill>
                <a:sym typeface="Wingdings" pitchFamily="2" charset="2"/>
              </a:rPr>
              <a:t> </a:t>
            </a:r>
            <a:r>
              <a:rPr lang="en-US" err="1">
                <a:solidFill>
                  <a:srgbClr val="FEFFFF"/>
                </a:solidFill>
                <a:sym typeface="Wingdings" pitchFamily="2" charset="2"/>
              </a:rPr>
              <a:t>een</a:t>
            </a:r>
            <a:r>
              <a:rPr lang="en-US">
                <a:solidFill>
                  <a:srgbClr val="FEFFFF"/>
                </a:solidFill>
                <a:sym typeface="Wingdings" pitchFamily="2" charset="2"/>
              </a:rPr>
              <a:t> PH van 7,35-7.45</a:t>
            </a:r>
            <a:endParaRPr lang="nl-NL">
              <a:solidFill>
                <a:srgbClr val="FEFFFF"/>
              </a:solidFill>
              <a:sym typeface="Wingdings" pitchFamily="2" charset="2"/>
            </a:endParaRPr>
          </a:p>
          <a:p>
            <a:endParaRPr lang="nl-NL">
              <a:solidFill>
                <a:srgbClr val="FEFFFF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66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nl-NL" sz="3500" b="1">
                <a:solidFill>
                  <a:srgbClr val="FFFFFF"/>
                </a:solidFill>
              </a:rPr>
              <a:t>Acidose 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EFFFF"/>
                </a:solidFill>
              </a:rPr>
              <a:t>Het lichaam produceert continu zure (afval)stoffen.</a:t>
            </a:r>
          </a:p>
          <a:p>
            <a:pPr marL="0" indent="0">
              <a:buNone/>
            </a:pPr>
            <a:r>
              <a:rPr lang="nl-NL">
                <a:solidFill>
                  <a:srgbClr val="FEFFFF"/>
                </a:solidFill>
              </a:rPr>
              <a:t>    Welke zijn dat?</a:t>
            </a:r>
          </a:p>
          <a:p>
            <a:pPr marL="0" indent="0">
              <a:buNone/>
            </a:pPr>
            <a:endParaRPr lang="nl-NL">
              <a:solidFill>
                <a:srgbClr val="FEFFFF"/>
              </a:solidFill>
            </a:endParaRPr>
          </a:p>
          <a:p>
            <a:r>
              <a:rPr lang="nl-NL">
                <a:solidFill>
                  <a:srgbClr val="FEFFFF"/>
                </a:solidFill>
              </a:rPr>
              <a:t>Van welke organen is het bloed afhankelijk om de zuurgraad continu te reguleren?</a:t>
            </a:r>
          </a:p>
        </p:txBody>
      </p:sp>
    </p:spTree>
    <p:extLst>
      <p:ext uri="{BB962C8B-B14F-4D97-AF65-F5344CB8AC3E}">
        <p14:creationId xmlns:p14="http://schemas.microsoft.com/office/powerpoint/2010/main" val="262771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3EE433-488C-4F31-BA12-3352DC04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nl-NL" sz="3500">
                <a:solidFill>
                  <a:srgbClr val="FFFFFF"/>
                </a:solidFill>
                <a:cs typeface="Calibri Light"/>
              </a:rPr>
              <a:t>Bloed</a:t>
            </a:r>
            <a:br>
              <a:rPr lang="nl-NL" sz="3500" dirty="0">
                <a:solidFill>
                  <a:srgbClr val="FFFFFF"/>
                </a:solidFill>
                <a:cs typeface="Calibri Light"/>
              </a:rPr>
            </a:br>
            <a:r>
              <a:rPr lang="nl-NL" sz="3500">
                <a:solidFill>
                  <a:srgbClr val="FFFFFF"/>
                </a:solidFill>
                <a:cs typeface="Calibri Light"/>
              </a:rPr>
              <a:t>Acidose</a:t>
            </a:r>
            <a:endParaRPr lang="nl-NL" sz="350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29F255-9DE4-48A7-B77E-C745D73C5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EFFFF"/>
                </a:solidFill>
                <a:cs typeface="Calibri"/>
              </a:rPr>
              <a:t>Te zuur</a:t>
            </a:r>
          </a:p>
          <a:p>
            <a:r>
              <a:rPr lang="nl-NL" dirty="0">
                <a:solidFill>
                  <a:srgbClr val="FEFFFF"/>
                </a:solidFill>
                <a:cs typeface="Calibri"/>
              </a:rPr>
              <a:t>Hoe kun je als </a:t>
            </a:r>
            <a:r>
              <a:rPr lang="nl-NL" dirty="0" err="1">
                <a:solidFill>
                  <a:srgbClr val="FEFFFF"/>
                </a:solidFill>
                <a:cs typeface="Calibri"/>
              </a:rPr>
              <a:t>vpk</a:t>
            </a:r>
            <a:r>
              <a:rPr lang="nl-NL" dirty="0">
                <a:solidFill>
                  <a:srgbClr val="FEFFFF"/>
                </a:solidFill>
                <a:cs typeface="Calibri"/>
              </a:rPr>
              <a:t> je patiënt observeren?</a:t>
            </a:r>
          </a:p>
          <a:p>
            <a:endParaRPr lang="nl-NL">
              <a:solidFill>
                <a:srgbClr val="FEFFFF"/>
              </a:solidFill>
              <a:cs typeface="Calibri"/>
            </a:endParaRPr>
          </a:p>
          <a:p>
            <a:r>
              <a:rPr lang="nl-NL" dirty="0">
                <a:solidFill>
                  <a:srgbClr val="FEFFFF"/>
                </a:solidFill>
                <a:cs typeface="Calibri"/>
              </a:rPr>
              <a:t>Respiratoire acidose, te veel co2 </a:t>
            </a:r>
            <a:r>
              <a:rPr lang="nl-NL" dirty="0" err="1">
                <a:solidFill>
                  <a:srgbClr val="FEFFFF"/>
                </a:solidFill>
                <a:cs typeface="Calibri"/>
              </a:rPr>
              <a:t>bijv</a:t>
            </a:r>
            <a:r>
              <a:rPr lang="nl-NL" dirty="0">
                <a:solidFill>
                  <a:srgbClr val="FEFFFF"/>
                </a:solidFill>
                <a:cs typeface="Calibri"/>
              </a:rPr>
              <a:t> bij hypoventilatie, </a:t>
            </a:r>
            <a:r>
              <a:rPr lang="nl-NL" dirty="0" err="1">
                <a:solidFill>
                  <a:srgbClr val="FEFFFF"/>
                </a:solidFill>
                <a:cs typeface="Calibri"/>
              </a:rPr>
              <a:t>copd</a:t>
            </a:r>
          </a:p>
          <a:p>
            <a:endParaRPr lang="nl-NL">
              <a:solidFill>
                <a:srgbClr val="FEFFFF"/>
              </a:solidFill>
              <a:cs typeface="Calibri"/>
            </a:endParaRPr>
          </a:p>
          <a:p>
            <a:r>
              <a:rPr lang="nl-NL" dirty="0">
                <a:solidFill>
                  <a:srgbClr val="FEFFFF"/>
                </a:solidFill>
                <a:cs typeface="Calibri"/>
              </a:rPr>
              <a:t>Metabole acidose, te zuur of te weinig base door </a:t>
            </a:r>
            <a:r>
              <a:rPr lang="nl-NL" dirty="0" err="1">
                <a:solidFill>
                  <a:srgbClr val="FEFFFF"/>
                </a:solidFill>
                <a:cs typeface="Calibri"/>
              </a:rPr>
              <a:t>bijv</a:t>
            </a:r>
            <a:r>
              <a:rPr lang="nl-NL" dirty="0">
                <a:solidFill>
                  <a:srgbClr val="FEFFFF"/>
                </a:solidFill>
                <a:cs typeface="Calibri"/>
              </a:rPr>
              <a:t> diabetische ketoacidose</a:t>
            </a:r>
          </a:p>
          <a:p>
            <a:endParaRPr lang="nl-NL">
              <a:solidFill>
                <a:srgbClr val="FE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7727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BCB85B8D1614286DC6B7B1DA2CF9E" ma:contentTypeVersion="10" ma:contentTypeDescription="Een nieuw document maken." ma:contentTypeScope="" ma:versionID="f35d8c90245e662949adc2239a111962">
  <xsd:schema xmlns:xsd="http://www.w3.org/2001/XMLSchema" xmlns:xs="http://www.w3.org/2001/XMLSchema" xmlns:p="http://schemas.microsoft.com/office/2006/metadata/properties" xmlns:ns2="bf385a6f-3a74-47d8-a834-7fe92f75f03b" xmlns:ns3="9c86e04f-89d3-4842-bf6b-65d36f52c296" targetNamespace="http://schemas.microsoft.com/office/2006/metadata/properties" ma:root="true" ma:fieldsID="810af8cd148a208c13e63ed408a545c4" ns2:_="" ns3:_="">
    <xsd:import namespace="bf385a6f-3a74-47d8-a834-7fe92f75f03b"/>
    <xsd:import namespace="9c86e04f-89d3-4842-bf6b-65d36f52c296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5a6f-3a74-47d8-a834-7fe92f75f03b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6e04f-89d3-4842-bf6b-65d36f52c2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BF6051-F303-4D82-B2C5-16A04D56EF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385a6f-3a74-47d8-a834-7fe92f75f03b"/>
    <ds:schemaRef ds:uri="9c86e04f-89d3-4842-bf6b-65d36f52c2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3852E8-9070-4B87-AAC5-5096C9A8E8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710EC4-1F7C-434F-8F65-34B967BDB5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310</Words>
  <Application>Microsoft Office PowerPoint</Application>
  <PresentationFormat>Diavoorstelling (4:3)</PresentationFormat>
  <Paragraphs>66</Paragraphs>
  <Slides>14</Slides>
  <Notes>7</Notes>
  <HiddenSlides>0</HiddenSlides>
  <MMClips>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Klinisch redeneren  </vt:lpstr>
      <vt:lpstr>Inhoud deze week</vt:lpstr>
      <vt:lpstr>Klinische redeneren</vt:lpstr>
      <vt:lpstr>Voorkennis ophalen</vt:lpstr>
      <vt:lpstr>Wat is de functie van het bloed </vt:lpstr>
      <vt:lpstr>Zonder bloed kan het menselijke lichaam niet functioneren. Wat is de relatie van bloed tav andere organen?</vt:lpstr>
      <vt:lpstr>Zuur-Base evenwicht</vt:lpstr>
      <vt:lpstr>Acidose </vt:lpstr>
      <vt:lpstr>Bloed Acidose</vt:lpstr>
      <vt:lpstr>Alkalose (geen toetsstof)</vt:lpstr>
      <vt:lpstr>PowerPoint-presentatie</vt:lpstr>
      <vt:lpstr>PowerPoint-presentatie</vt:lpstr>
      <vt:lpstr>Anemie</vt:lpstr>
      <vt:lpstr>Vragen???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Klinisch redeneren  </dc:title>
  <dc:creator>Eline Luijten</dc:creator>
  <cp:lastModifiedBy>Eline Luijten</cp:lastModifiedBy>
  <cp:revision>164</cp:revision>
  <dcterms:created xsi:type="dcterms:W3CDTF">2019-10-14T07:55:37Z</dcterms:created>
  <dcterms:modified xsi:type="dcterms:W3CDTF">2022-01-25T17:56:42Z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0x010100001BCB85B8D1614286DC6B7B1DA2CF9E</vt:lpwstr>
  </property>
</Properties>
</file>